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4" r:id="rId8"/>
    <p:sldId id="265" r:id="rId9"/>
    <p:sldId id="262" r:id="rId10"/>
    <p:sldId id="266" r:id="rId11"/>
    <p:sldId id="263" r:id="rId12"/>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61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276670" y="1442859"/>
            <a:ext cx="5732780" cy="768350"/>
          </a:xfrm>
          <a:prstGeom prst="rect">
            <a:avLst/>
          </a:prstGeom>
        </p:spPr>
        <p:txBody>
          <a:bodyPr wrap="square" lIns="0" tIns="0" rIns="0" bIns="0">
            <a:spAutoFit/>
          </a:bodyPr>
          <a:lstStyle>
            <a:lvl1pPr>
              <a:defRPr sz="48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11/12/2024</a:t>
            </a:fld>
            <a:endParaRPr lang="en-US" dirty="0"/>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hyperlink" Target="https://in.linkedin.com/in/aryan-kothiya-a357b4264" TargetMode="External"/><Relationship Id="rId3" Type="http://schemas.openxmlformats.org/officeDocument/2006/relationships/hyperlink" Target="mailto:akbarikartik0811@gmail.com" TargetMode="External"/><Relationship Id="rId7" Type="http://schemas.openxmlformats.org/officeDocument/2006/relationships/hyperlink" Target="https://in.linkedin.com/in/kartik-akbari-ab92312ba" TargetMode="Externa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mailto:aryankothiya78@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24926"/>
            <a:ext cx="18288000" cy="10286978"/>
          </a:xfrm>
          <a:prstGeom prst="rect">
            <a:avLst/>
          </a:prstGeom>
        </p:spPr>
      </p:pic>
      <p:sp>
        <p:nvSpPr>
          <p:cNvPr id="3" name="object 3"/>
          <p:cNvSpPr txBox="1">
            <a:spLocks noGrp="1"/>
          </p:cNvSpPr>
          <p:nvPr>
            <p:ph type="title"/>
          </p:nvPr>
        </p:nvSpPr>
        <p:spPr>
          <a:xfrm>
            <a:off x="2978150" y="1873250"/>
            <a:ext cx="10744200" cy="2694520"/>
          </a:xfrm>
          <a:prstGeom prst="rect">
            <a:avLst/>
          </a:prstGeom>
        </p:spPr>
        <p:txBody>
          <a:bodyPr vert="horz" wrap="square" lIns="0" tIns="12700" rIns="0" bIns="0" rtlCol="0">
            <a:spAutoFit/>
          </a:bodyPr>
          <a:lstStyle/>
          <a:p>
            <a:pPr marL="12065" marR="5080" indent="-635" algn="ctr">
              <a:lnSpc>
                <a:spcPct val="100600"/>
              </a:lnSpc>
              <a:spcBef>
                <a:spcPts val="100"/>
              </a:spcBef>
            </a:pPr>
            <a:r>
              <a:rPr sz="4400" spc="-80" dirty="0">
                <a:solidFill>
                  <a:srgbClr val="FFFFFF"/>
                </a:solidFill>
              </a:rPr>
              <a:t>Visualizing</a:t>
            </a:r>
            <a:r>
              <a:rPr sz="4400" spc="-190" dirty="0">
                <a:solidFill>
                  <a:srgbClr val="FFFFFF"/>
                </a:solidFill>
              </a:rPr>
              <a:t> </a:t>
            </a:r>
            <a:r>
              <a:rPr sz="4400" spc="-75" dirty="0">
                <a:solidFill>
                  <a:srgbClr val="FFFFFF"/>
                </a:solidFill>
              </a:rPr>
              <a:t>Sorting</a:t>
            </a:r>
            <a:r>
              <a:rPr sz="4400" spc="-190" dirty="0">
                <a:solidFill>
                  <a:srgbClr val="FFFFFF"/>
                </a:solidFill>
              </a:rPr>
              <a:t> </a:t>
            </a:r>
            <a:r>
              <a:rPr sz="4400" spc="-10" dirty="0">
                <a:solidFill>
                  <a:srgbClr val="FFFFFF"/>
                </a:solidFill>
              </a:rPr>
              <a:t>Algorithms:</a:t>
            </a:r>
            <a:br>
              <a:rPr lang="en-US" sz="4400" spc="-10" dirty="0">
                <a:solidFill>
                  <a:srgbClr val="FFFFFF"/>
                </a:solidFill>
              </a:rPr>
            </a:br>
            <a:r>
              <a:rPr sz="4400" spc="-10" dirty="0">
                <a:solidFill>
                  <a:srgbClr val="FFFFFF"/>
                </a:solidFill>
              </a:rPr>
              <a:t> </a:t>
            </a:r>
            <a:r>
              <a:rPr sz="4400" spc="50" dirty="0">
                <a:solidFill>
                  <a:srgbClr val="FFFFFF"/>
                </a:solidFill>
              </a:rPr>
              <a:t>A</a:t>
            </a:r>
            <a:r>
              <a:rPr sz="4400" spc="-185" dirty="0">
                <a:solidFill>
                  <a:srgbClr val="FFFFFF"/>
                </a:solidFill>
              </a:rPr>
              <a:t> </a:t>
            </a:r>
            <a:r>
              <a:rPr sz="4400" spc="-80" dirty="0">
                <a:solidFill>
                  <a:srgbClr val="FFFFFF"/>
                </a:solidFill>
              </a:rPr>
              <a:t>Comprehensive</a:t>
            </a:r>
            <a:r>
              <a:rPr sz="4400" spc="-185" dirty="0">
                <a:solidFill>
                  <a:srgbClr val="FFFFFF"/>
                </a:solidFill>
              </a:rPr>
              <a:t> </a:t>
            </a:r>
            <a:r>
              <a:rPr sz="4400" spc="-25" dirty="0">
                <a:solidFill>
                  <a:srgbClr val="FFFFFF"/>
                </a:solidFill>
              </a:rPr>
              <a:t>Web </a:t>
            </a:r>
            <a:r>
              <a:rPr sz="4400" spc="-50" dirty="0">
                <a:solidFill>
                  <a:srgbClr val="FFFFFF"/>
                </a:solidFill>
              </a:rPr>
              <a:t>Development</a:t>
            </a:r>
            <a:r>
              <a:rPr sz="4400" spc="-195" dirty="0">
                <a:solidFill>
                  <a:srgbClr val="FFFFFF"/>
                </a:solidFill>
              </a:rPr>
              <a:t> </a:t>
            </a:r>
            <a:r>
              <a:rPr sz="4400" spc="-90" dirty="0">
                <a:solidFill>
                  <a:srgbClr val="FFFFFF"/>
                </a:solidFill>
              </a:rPr>
              <a:t>Project</a:t>
            </a:r>
            <a:r>
              <a:rPr sz="4400" spc="-190" dirty="0">
                <a:solidFill>
                  <a:srgbClr val="FFFFFF"/>
                </a:solidFill>
              </a:rPr>
              <a:t> </a:t>
            </a:r>
            <a:r>
              <a:rPr sz="4400" spc="-10" dirty="0">
                <a:solidFill>
                  <a:srgbClr val="FFFFFF"/>
                </a:solidFill>
              </a:rPr>
              <a:t>Using </a:t>
            </a:r>
            <a:r>
              <a:rPr sz="4400" spc="-95" dirty="0">
                <a:solidFill>
                  <a:srgbClr val="FFFFFF"/>
                </a:solidFill>
              </a:rPr>
              <a:t>HTML,</a:t>
            </a:r>
            <a:r>
              <a:rPr sz="4400" spc="-185" dirty="0">
                <a:solidFill>
                  <a:srgbClr val="FFFFFF"/>
                </a:solidFill>
              </a:rPr>
              <a:t> </a:t>
            </a:r>
            <a:r>
              <a:rPr sz="4400" spc="-160" dirty="0">
                <a:solidFill>
                  <a:srgbClr val="FFFFFF"/>
                </a:solidFill>
              </a:rPr>
              <a:t>CSS,</a:t>
            </a:r>
            <a:r>
              <a:rPr sz="4400" spc="-175" dirty="0">
                <a:solidFill>
                  <a:srgbClr val="FFFFFF"/>
                </a:solidFill>
              </a:rPr>
              <a:t> </a:t>
            </a:r>
            <a:r>
              <a:rPr sz="4400" spc="-120" dirty="0">
                <a:solidFill>
                  <a:srgbClr val="FFFFFF"/>
                </a:solidFill>
              </a:rPr>
              <a:t>JavaScript,</a:t>
            </a:r>
            <a:r>
              <a:rPr sz="4400" spc="-175" dirty="0">
                <a:solidFill>
                  <a:srgbClr val="FFFFFF"/>
                </a:solidFill>
              </a:rPr>
              <a:t> </a:t>
            </a:r>
            <a:r>
              <a:rPr sz="4400" spc="-25" dirty="0">
                <a:solidFill>
                  <a:srgbClr val="FFFFFF"/>
                </a:solidFill>
              </a:rPr>
              <a:t>and</a:t>
            </a:r>
            <a:r>
              <a:rPr sz="4400" spc="-180" dirty="0">
                <a:solidFill>
                  <a:srgbClr val="FFFFFF"/>
                </a:solidFill>
              </a:rPr>
              <a:t> </a:t>
            </a:r>
            <a:r>
              <a:rPr sz="4400" spc="-25" dirty="0">
                <a:solidFill>
                  <a:srgbClr val="FFFFFF"/>
                </a:solidFill>
              </a:rPr>
              <a:t>PHP</a:t>
            </a:r>
            <a:endParaRPr sz="4400" dirty="0"/>
          </a:p>
        </p:txBody>
      </p:sp>
      <p:sp>
        <p:nvSpPr>
          <p:cNvPr id="4" name="object 3">
            <a:extLst>
              <a:ext uri="{FF2B5EF4-FFF2-40B4-BE49-F238E27FC236}">
                <a16:creationId xmlns:a16="http://schemas.microsoft.com/office/drawing/2014/main" id="{832D5000-BBB1-F276-52EF-9E345362516C}"/>
              </a:ext>
            </a:extLst>
          </p:cNvPr>
          <p:cNvSpPr txBox="1">
            <a:spLocks/>
          </p:cNvSpPr>
          <p:nvPr/>
        </p:nvSpPr>
        <p:spPr>
          <a:xfrm>
            <a:off x="4502150" y="7850811"/>
            <a:ext cx="10744200" cy="2023439"/>
          </a:xfrm>
          <a:prstGeom prst="rect">
            <a:avLst/>
          </a:prstGeom>
        </p:spPr>
        <p:txBody>
          <a:bodyPr vert="horz" wrap="square" lIns="0" tIns="12700" rIns="0" bIns="0" rtlCol="0">
            <a:spAutoFit/>
          </a:bodyPr>
          <a:lstStyle>
            <a:lvl1pPr>
              <a:defRPr sz="4850" b="1" i="0">
                <a:solidFill>
                  <a:srgbClr val="FFAB40"/>
                </a:solidFill>
                <a:latin typeface="Verdana"/>
                <a:ea typeface="+mj-ea"/>
                <a:cs typeface="Verdana"/>
              </a:defRPr>
            </a:lvl1pPr>
          </a:lstStyle>
          <a:p>
            <a:pPr marL="12065" marR="5080" indent="-635" algn="l">
              <a:lnSpc>
                <a:spcPct val="100600"/>
              </a:lnSpc>
              <a:spcBef>
                <a:spcPts val="100"/>
              </a:spcBef>
            </a:pPr>
            <a:r>
              <a:rPr lang="en-US" sz="4400" dirty="0"/>
              <a:t>By:-</a:t>
            </a:r>
            <a:br>
              <a:rPr lang="en-US" sz="4400" dirty="0"/>
            </a:br>
            <a:r>
              <a:rPr lang="en-US" sz="4400" dirty="0"/>
              <a:t>Kartik Akbari-22BCP255-G7</a:t>
            </a:r>
          </a:p>
          <a:p>
            <a:pPr marL="12065" marR="5080" indent="-635" algn="l">
              <a:lnSpc>
                <a:spcPct val="100600"/>
              </a:lnSpc>
              <a:spcBef>
                <a:spcPts val="100"/>
              </a:spcBef>
            </a:pPr>
            <a:r>
              <a:rPr lang="en-US" sz="4400" dirty="0"/>
              <a:t>Aryan Kothiya-22BCP253-G7</a:t>
            </a:r>
          </a:p>
        </p:txBody>
      </p:sp>
      <p:sp>
        <p:nvSpPr>
          <p:cNvPr id="5" name="object 3">
            <a:extLst>
              <a:ext uri="{FF2B5EF4-FFF2-40B4-BE49-F238E27FC236}">
                <a16:creationId xmlns:a16="http://schemas.microsoft.com/office/drawing/2014/main" id="{214EF8CF-9595-DD3B-136F-25F79EBC0008}"/>
              </a:ext>
            </a:extLst>
          </p:cNvPr>
          <p:cNvSpPr txBox="1">
            <a:spLocks/>
          </p:cNvSpPr>
          <p:nvPr/>
        </p:nvSpPr>
        <p:spPr>
          <a:xfrm>
            <a:off x="-374650" y="104047"/>
            <a:ext cx="10744200" cy="642805"/>
          </a:xfrm>
          <a:prstGeom prst="rect">
            <a:avLst/>
          </a:prstGeom>
        </p:spPr>
        <p:txBody>
          <a:bodyPr vert="horz" wrap="square" lIns="0" tIns="12700" rIns="0" bIns="0" rtlCol="0">
            <a:spAutoFit/>
          </a:bodyPr>
          <a:lstStyle>
            <a:lvl1pPr>
              <a:defRPr sz="4850" b="1" i="0">
                <a:solidFill>
                  <a:srgbClr val="FFAB40"/>
                </a:solidFill>
                <a:latin typeface="Verdana"/>
                <a:ea typeface="+mj-ea"/>
                <a:cs typeface="Verdana"/>
              </a:defRPr>
            </a:lvl1pPr>
          </a:lstStyle>
          <a:p>
            <a:pPr marL="12065" marR="5080" indent="-635" algn="ctr">
              <a:lnSpc>
                <a:spcPct val="100600"/>
              </a:lnSpc>
              <a:spcBef>
                <a:spcPts val="100"/>
              </a:spcBef>
            </a:pPr>
            <a:r>
              <a:rPr lang="en-US" sz="4400" spc="-80" dirty="0">
                <a:solidFill>
                  <a:schemeClr val="accent6">
                    <a:lumMod val="75000"/>
                  </a:schemeClr>
                </a:solidFill>
              </a:rPr>
              <a:t>Web Technology Lab-23CP306P</a:t>
            </a:r>
            <a:endParaRPr lang="en-US" sz="4400" dirty="0">
              <a:solidFill>
                <a:schemeClr val="accent6">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9D22F36-4961-13D3-3D34-EBD841E75B46}"/>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FB17D703-2062-80BD-DF9A-24C7509947CB}"/>
              </a:ext>
            </a:extLst>
          </p:cNvPr>
          <p:cNvPicPr/>
          <p:nvPr/>
        </p:nvPicPr>
        <p:blipFill>
          <a:blip r:embed="rId2" cstate="print"/>
          <a:stretch>
            <a:fillRect/>
          </a:stretch>
        </p:blipFill>
        <p:spPr>
          <a:xfrm>
            <a:off x="-9938" y="0"/>
            <a:ext cx="18288000" cy="10287762"/>
          </a:xfrm>
          <a:prstGeom prst="rect">
            <a:avLst/>
          </a:prstGeom>
        </p:spPr>
      </p:pic>
      <p:sp>
        <p:nvSpPr>
          <p:cNvPr id="4" name="object 4">
            <a:extLst>
              <a:ext uri="{FF2B5EF4-FFF2-40B4-BE49-F238E27FC236}">
                <a16:creationId xmlns:a16="http://schemas.microsoft.com/office/drawing/2014/main" id="{FAFD6F34-7064-DEAF-6831-89BBBC271119}"/>
              </a:ext>
            </a:extLst>
          </p:cNvPr>
          <p:cNvSpPr txBox="1"/>
          <p:nvPr/>
        </p:nvSpPr>
        <p:spPr>
          <a:xfrm>
            <a:off x="1954974" y="1075931"/>
            <a:ext cx="14358176" cy="764312"/>
          </a:xfrm>
          <a:prstGeom prst="rect">
            <a:avLst/>
          </a:prstGeom>
        </p:spPr>
        <p:txBody>
          <a:bodyPr vert="horz" wrap="square" lIns="0" tIns="33020" rIns="0" bIns="0" rtlCol="0">
            <a:spAutoFit/>
          </a:bodyPr>
          <a:lstStyle/>
          <a:p>
            <a:pPr marL="12700" marR="5080">
              <a:lnSpc>
                <a:spcPts val="5700"/>
              </a:lnSpc>
              <a:spcBef>
                <a:spcPts val="260"/>
              </a:spcBef>
            </a:pPr>
            <a:r>
              <a:rPr lang="en-US" sz="4800" b="1" spc="-10" dirty="0">
                <a:solidFill>
                  <a:srgbClr val="FFAB40"/>
                </a:solidFill>
                <a:latin typeface="Verdana"/>
                <a:cs typeface="Verdana"/>
              </a:rPr>
              <a:t>Demo of the working of the algorithms:-</a:t>
            </a:r>
            <a:endParaRPr sz="4800" dirty="0">
              <a:latin typeface="Verdana"/>
              <a:cs typeface="Verdana"/>
            </a:endParaRPr>
          </a:p>
        </p:txBody>
      </p:sp>
      <p:sp>
        <p:nvSpPr>
          <p:cNvPr id="6" name="object 6">
            <a:extLst>
              <a:ext uri="{FF2B5EF4-FFF2-40B4-BE49-F238E27FC236}">
                <a16:creationId xmlns:a16="http://schemas.microsoft.com/office/drawing/2014/main" id="{39458E34-7190-E650-C0B2-3540C49FC1A8}"/>
              </a:ext>
            </a:extLst>
          </p:cNvPr>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dirty="0"/>
          </a:p>
        </p:txBody>
      </p:sp>
      <p:sp>
        <p:nvSpPr>
          <p:cNvPr id="7" name="object 4">
            <a:extLst>
              <a:ext uri="{FF2B5EF4-FFF2-40B4-BE49-F238E27FC236}">
                <a16:creationId xmlns:a16="http://schemas.microsoft.com/office/drawing/2014/main" id="{BFCFBA88-0941-778D-9427-7E72FF9284E9}"/>
              </a:ext>
            </a:extLst>
          </p:cNvPr>
          <p:cNvSpPr txBox="1"/>
          <p:nvPr/>
        </p:nvSpPr>
        <p:spPr>
          <a:xfrm>
            <a:off x="1987550" y="1644650"/>
            <a:ext cx="2819400" cy="645369"/>
          </a:xfrm>
          <a:prstGeom prst="rect">
            <a:avLst/>
          </a:prstGeom>
        </p:spPr>
        <p:txBody>
          <a:bodyPr vert="horz" wrap="square" lIns="0" tIns="33020" rIns="0" bIns="0" rtlCol="0">
            <a:spAutoFit/>
          </a:bodyPr>
          <a:lstStyle/>
          <a:p>
            <a:pPr marL="12700" marR="5080">
              <a:lnSpc>
                <a:spcPts val="5700"/>
              </a:lnSpc>
              <a:spcBef>
                <a:spcPts val="260"/>
              </a:spcBef>
            </a:pPr>
            <a:r>
              <a:rPr lang="en-US" sz="2400" b="1" spc="-10" dirty="0">
                <a:solidFill>
                  <a:schemeClr val="bg1"/>
                </a:solidFill>
                <a:latin typeface="Verdana"/>
                <a:cs typeface="Verdana"/>
              </a:rPr>
              <a:t>Visualization:-</a:t>
            </a:r>
            <a:endParaRPr sz="2400" dirty="0">
              <a:solidFill>
                <a:schemeClr val="bg1"/>
              </a:solidFill>
              <a:latin typeface="Verdana"/>
              <a:cs typeface="Verdana"/>
            </a:endParaRPr>
          </a:p>
        </p:txBody>
      </p:sp>
      <p:sp>
        <p:nvSpPr>
          <p:cNvPr id="9" name="object 4">
            <a:extLst>
              <a:ext uri="{FF2B5EF4-FFF2-40B4-BE49-F238E27FC236}">
                <a16:creationId xmlns:a16="http://schemas.microsoft.com/office/drawing/2014/main" id="{E6BC49D2-2D30-4FA3-BF83-EEB75076E375}"/>
              </a:ext>
            </a:extLst>
          </p:cNvPr>
          <p:cNvSpPr txBox="1"/>
          <p:nvPr/>
        </p:nvSpPr>
        <p:spPr>
          <a:xfrm>
            <a:off x="9738138" y="1644935"/>
            <a:ext cx="3831812" cy="645369"/>
          </a:xfrm>
          <a:prstGeom prst="rect">
            <a:avLst/>
          </a:prstGeom>
        </p:spPr>
        <p:txBody>
          <a:bodyPr vert="horz" wrap="square" lIns="0" tIns="33020" rIns="0" bIns="0" rtlCol="0">
            <a:spAutoFit/>
          </a:bodyPr>
          <a:lstStyle/>
          <a:p>
            <a:pPr marL="12700" marR="5080">
              <a:lnSpc>
                <a:spcPts val="5700"/>
              </a:lnSpc>
              <a:spcBef>
                <a:spcPts val="260"/>
              </a:spcBef>
            </a:pPr>
            <a:r>
              <a:rPr lang="en-US" sz="2400" b="1" spc="-10" dirty="0">
                <a:solidFill>
                  <a:schemeClr val="bg1"/>
                </a:solidFill>
                <a:latin typeface="Verdana"/>
                <a:cs typeface="Verdana"/>
              </a:rPr>
              <a:t>Sorting Completed:-</a:t>
            </a:r>
            <a:endParaRPr sz="2400" dirty="0">
              <a:solidFill>
                <a:schemeClr val="bg1"/>
              </a:solidFill>
              <a:latin typeface="Verdana"/>
              <a:cs typeface="Verdana"/>
            </a:endParaRPr>
          </a:p>
        </p:txBody>
      </p:sp>
      <p:pic>
        <p:nvPicPr>
          <p:cNvPr id="5" name="Picture 4">
            <a:extLst>
              <a:ext uri="{FF2B5EF4-FFF2-40B4-BE49-F238E27FC236}">
                <a16:creationId xmlns:a16="http://schemas.microsoft.com/office/drawing/2014/main" id="{1642A7A6-E2A6-89BB-4A31-4F204AEF2789}"/>
              </a:ext>
            </a:extLst>
          </p:cNvPr>
          <p:cNvPicPr>
            <a:picLocks noChangeAspect="1"/>
          </p:cNvPicPr>
          <p:nvPr/>
        </p:nvPicPr>
        <p:blipFill>
          <a:blip r:embed="rId3"/>
          <a:stretch>
            <a:fillRect/>
          </a:stretch>
        </p:blipFill>
        <p:spPr>
          <a:xfrm>
            <a:off x="1954974" y="2311592"/>
            <a:ext cx="7735835" cy="4349643"/>
          </a:xfrm>
          <a:prstGeom prst="rect">
            <a:avLst/>
          </a:prstGeom>
        </p:spPr>
      </p:pic>
      <p:pic>
        <p:nvPicPr>
          <p:cNvPr id="10" name="Picture 9">
            <a:extLst>
              <a:ext uri="{FF2B5EF4-FFF2-40B4-BE49-F238E27FC236}">
                <a16:creationId xmlns:a16="http://schemas.microsoft.com/office/drawing/2014/main" id="{3BAC6339-91CC-C00C-1317-3F49103FD2B4}"/>
              </a:ext>
            </a:extLst>
          </p:cNvPr>
          <p:cNvPicPr>
            <a:picLocks noChangeAspect="1"/>
          </p:cNvPicPr>
          <p:nvPr/>
        </p:nvPicPr>
        <p:blipFill>
          <a:blip r:embed="rId4"/>
          <a:stretch>
            <a:fillRect/>
          </a:stretch>
        </p:blipFill>
        <p:spPr>
          <a:xfrm>
            <a:off x="9738138" y="2329884"/>
            <a:ext cx="7735835" cy="4349643"/>
          </a:xfrm>
          <a:prstGeom prst="rect">
            <a:avLst/>
          </a:prstGeom>
        </p:spPr>
      </p:pic>
    </p:spTree>
    <p:extLst>
      <p:ext uri="{BB962C8B-B14F-4D97-AF65-F5344CB8AC3E}">
        <p14:creationId xmlns:p14="http://schemas.microsoft.com/office/powerpoint/2010/main" val="3435840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4"/>
            <a:ext cx="18288000" cy="10286976"/>
          </a:xfrm>
          <a:prstGeom prst="rect">
            <a:avLst/>
          </a:prstGeom>
        </p:spPr>
      </p:pic>
      <p:sp>
        <p:nvSpPr>
          <p:cNvPr id="3" name="object 3"/>
          <p:cNvSpPr txBox="1">
            <a:spLocks noGrp="1"/>
          </p:cNvSpPr>
          <p:nvPr>
            <p:ph type="title"/>
          </p:nvPr>
        </p:nvSpPr>
        <p:spPr>
          <a:xfrm>
            <a:off x="1611337" y="2703614"/>
            <a:ext cx="3838575" cy="1122680"/>
          </a:xfrm>
          <a:prstGeom prst="rect">
            <a:avLst/>
          </a:prstGeom>
        </p:spPr>
        <p:txBody>
          <a:bodyPr vert="horz" wrap="square" lIns="0" tIns="12700" rIns="0" bIns="0" rtlCol="0">
            <a:spAutoFit/>
          </a:bodyPr>
          <a:lstStyle/>
          <a:p>
            <a:pPr marL="12700">
              <a:lnSpc>
                <a:spcPct val="100000"/>
              </a:lnSpc>
              <a:spcBef>
                <a:spcPts val="100"/>
              </a:spcBef>
            </a:pPr>
            <a:r>
              <a:rPr sz="7200" spc="-315" dirty="0">
                <a:solidFill>
                  <a:srgbClr val="FFFFFF"/>
                </a:solidFill>
              </a:rPr>
              <a:t>Thanks!</a:t>
            </a:r>
            <a:endParaRPr sz="7200" dirty="0"/>
          </a:p>
        </p:txBody>
      </p:sp>
      <p:sp>
        <p:nvSpPr>
          <p:cNvPr id="4" name="object 4"/>
          <p:cNvSpPr txBox="1"/>
          <p:nvPr/>
        </p:nvSpPr>
        <p:spPr>
          <a:xfrm>
            <a:off x="1611337" y="4511494"/>
            <a:ext cx="6015013" cy="2619307"/>
          </a:xfrm>
          <a:prstGeom prst="rect">
            <a:avLst/>
          </a:prstGeom>
        </p:spPr>
        <p:txBody>
          <a:bodyPr vert="horz" wrap="square" lIns="0" tIns="15875" rIns="0" bIns="0" rtlCol="0">
            <a:spAutoFit/>
          </a:bodyPr>
          <a:lstStyle/>
          <a:p>
            <a:pPr marL="12700" marR="5080">
              <a:lnSpc>
                <a:spcPct val="100000"/>
              </a:lnSpc>
              <a:spcBef>
                <a:spcPts val="125"/>
              </a:spcBef>
            </a:pPr>
            <a:r>
              <a:rPr lang="en-US" sz="2750" spc="110" dirty="0">
                <a:solidFill>
                  <a:srgbClr val="FFAB40"/>
                </a:solidFill>
                <a:latin typeface="Verdana"/>
                <a:cs typeface="Verdana"/>
              </a:rPr>
              <a:t>Kartik Akbari</a:t>
            </a:r>
          </a:p>
          <a:p>
            <a:pPr marL="12700" marR="5080">
              <a:lnSpc>
                <a:spcPct val="100000"/>
              </a:lnSpc>
              <a:spcBef>
                <a:spcPts val="125"/>
              </a:spcBef>
            </a:pPr>
            <a:r>
              <a:rPr lang="en-US" sz="2750" spc="110" dirty="0">
                <a:solidFill>
                  <a:srgbClr val="FFAB40"/>
                </a:solidFill>
                <a:latin typeface="Verdana"/>
                <a:cs typeface="Verdana"/>
                <a:hlinkClick r:id="rId3"/>
              </a:rPr>
              <a:t>akbarikartik0811@gmail.com</a:t>
            </a:r>
            <a:endParaRPr lang="en-US" sz="2750" spc="110" dirty="0">
              <a:solidFill>
                <a:srgbClr val="FFAB40"/>
              </a:solidFill>
              <a:latin typeface="Verdana"/>
              <a:cs typeface="Verdana"/>
            </a:endParaRPr>
          </a:p>
          <a:p>
            <a:pPr marL="12700" marR="5080">
              <a:lnSpc>
                <a:spcPct val="100000"/>
              </a:lnSpc>
              <a:spcBef>
                <a:spcPts val="125"/>
              </a:spcBef>
            </a:pPr>
            <a:endParaRPr lang="en-US" sz="2750" spc="110" dirty="0">
              <a:solidFill>
                <a:srgbClr val="FFAB40"/>
              </a:solidFill>
              <a:latin typeface="Verdana"/>
              <a:cs typeface="Verdana"/>
            </a:endParaRPr>
          </a:p>
          <a:p>
            <a:pPr marL="12700" marR="5080">
              <a:lnSpc>
                <a:spcPct val="100000"/>
              </a:lnSpc>
              <a:spcBef>
                <a:spcPts val="125"/>
              </a:spcBef>
            </a:pPr>
            <a:r>
              <a:rPr lang="en-US" sz="2750" spc="110" dirty="0">
                <a:solidFill>
                  <a:srgbClr val="FFAB40"/>
                </a:solidFill>
                <a:latin typeface="Verdana"/>
                <a:cs typeface="Verdana"/>
              </a:rPr>
              <a:t>Aryan Kothiya</a:t>
            </a:r>
          </a:p>
          <a:p>
            <a:pPr marL="12700" marR="5080">
              <a:lnSpc>
                <a:spcPct val="100000"/>
              </a:lnSpc>
              <a:spcBef>
                <a:spcPts val="125"/>
              </a:spcBef>
            </a:pPr>
            <a:r>
              <a:rPr lang="en-US" sz="2750" spc="110" dirty="0">
                <a:solidFill>
                  <a:srgbClr val="FFAB40"/>
                </a:solidFill>
                <a:latin typeface="Verdana"/>
                <a:cs typeface="Verdana"/>
                <a:hlinkClick r:id="rId4"/>
              </a:rPr>
              <a:t>aryankothiya78@gmail.com</a:t>
            </a:r>
            <a:endParaRPr lang="en-US" sz="2750" spc="110" dirty="0">
              <a:solidFill>
                <a:srgbClr val="FFAB40"/>
              </a:solidFill>
              <a:latin typeface="Verdana"/>
              <a:cs typeface="Verdana"/>
            </a:endParaRPr>
          </a:p>
          <a:p>
            <a:pPr marL="12700" marR="5080">
              <a:lnSpc>
                <a:spcPct val="100000"/>
              </a:lnSpc>
              <a:spcBef>
                <a:spcPts val="125"/>
              </a:spcBef>
            </a:pPr>
            <a:endParaRPr lang="en-US" sz="2750" spc="110" dirty="0">
              <a:solidFill>
                <a:srgbClr val="FFAB40"/>
              </a:solidFill>
              <a:latin typeface="Verdana"/>
              <a:cs typeface="Verdana"/>
            </a:endParaRPr>
          </a:p>
        </p:txBody>
      </p:sp>
      <p:grpSp>
        <p:nvGrpSpPr>
          <p:cNvPr id="9" name="object 9"/>
          <p:cNvGrpSpPr/>
          <p:nvPr/>
        </p:nvGrpSpPr>
        <p:grpSpPr>
          <a:xfrm>
            <a:off x="1611337" y="6904495"/>
            <a:ext cx="996956" cy="891540"/>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dirty="0"/>
            </a:p>
          </p:txBody>
        </p:sp>
        <p:pic>
          <p:nvPicPr>
            <p:cNvPr id="11" name="object 11"/>
            <p:cNvPicPr/>
            <p:nvPr/>
          </p:nvPicPr>
          <p:blipFill>
            <a:blip r:embed="rId5" cstate="print"/>
            <a:stretch>
              <a:fillRect/>
            </a:stretch>
          </p:blipFill>
          <p:spPr>
            <a:xfrm>
              <a:off x="3580981" y="7115911"/>
              <a:ext cx="95034" cy="241185"/>
            </a:xfrm>
            <a:prstGeom prst="rect">
              <a:avLst/>
            </a:prstGeom>
          </p:spPr>
        </p:pic>
        <p:pic>
          <p:nvPicPr>
            <p:cNvPr id="12" name="object 12"/>
            <p:cNvPicPr/>
            <p:nvPr/>
          </p:nvPicPr>
          <p:blipFill>
            <a:blip r:embed="rId6"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dirty="0"/>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dirty="0"/>
          </a:p>
        </p:txBody>
      </p:sp>
      <p:sp>
        <p:nvSpPr>
          <p:cNvPr id="15" name="object 4">
            <a:extLst>
              <a:ext uri="{FF2B5EF4-FFF2-40B4-BE49-F238E27FC236}">
                <a16:creationId xmlns:a16="http://schemas.microsoft.com/office/drawing/2014/main" id="{04026E63-1B59-7365-A552-8ADEB5E57160}"/>
              </a:ext>
            </a:extLst>
          </p:cNvPr>
          <p:cNvSpPr txBox="1"/>
          <p:nvPr/>
        </p:nvSpPr>
        <p:spPr>
          <a:xfrm>
            <a:off x="2679920" y="6865662"/>
            <a:ext cx="5284483" cy="890628"/>
          </a:xfrm>
          <a:prstGeom prst="rect">
            <a:avLst/>
          </a:prstGeom>
        </p:spPr>
        <p:txBody>
          <a:bodyPr vert="horz" wrap="square" lIns="0" tIns="15875" rIns="0" bIns="0" rtlCol="0">
            <a:spAutoFit/>
          </a:bodyPr>
          <a:lstStyle/>
          <a:p>
            <a:pPr marL="12700" marR="5080">
              <a:lnSpc>
                <a:spcPct val="100000"/>
              </a:lnSpc>
              <a:spcBef>
                <a:spcPts val="125"/>
              </a:spcBef>
            </a:pPr>
            <a:r>
              <a:rPr lang="en-US" sz="2800" spc="110" dirty="0">
                <a:solidFill>
                  <a:srgbClr val="FFAB40"/>
                </a:solidFill>
                <a:latin typeface="Verdana"/>
                <a:cs typeface="Verdana"/>
                <a:hlinkClick r:id="rId7"/>
              </a:rPr>
              <a:t>Kartik Akbari</a:t>
            </a:r>
            <a:endParaRPr lang="en-US" sz="2800" spc="110" dirty="0">
              <a:solidFill>
                <a:srgbClr val="FFAB40"/>
              </a:solidFill>
              <a:latin typeface="Verdana"/>
              <a:cs typeface="Verdana"/>
            </a:endParaRPr>
          </a:p>
          <a:p>
            <a:pPr marL="12700" marR="5080">
              <a:lnSpc>
                <a:spcPct val="100000"/>
              </a:lnSpc>
              <a:spcBef>
                <a:spcPts val="125"/>
              </a:spcBef>
            </a:pPr>
            <a:r>
              <a:rPr lang="en-US" sz="2800" spc="110" dirty="0">
                <a:solidFill>
                  <a:srgbClr val="FFAB40"/>
                </a:solidFill>
                <a:latin typeface="Verdana"/>
                <a:cs typeface="Verdana"/>
                <a:hlinkClick r:id="rId8"/>
              </a:rPr>
              <a:t>Aryan Kothiya</a:t>
            </a:r>
            <a:endParaRPr lang="en-US" sz="2800" spc="110" dirty="0">
              <a:solidFill>
                <a:srgbClr val="FFAB40"/>
              </a:solidFill>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907" y="12723"/>
            <a:ext cx="18288000" cy="10286977"/>
          </a:xfrm>
          <a:prstGeom prst="rect">
            <a:avLst/>
          </a:prstGeom>
        </p:spPr>
      </p:pic>
      <p:sp>
        <p:nvSpPr>
          <p:cNvPr id="3" name="object 3"/>
          <p:cNvSpPr txBox="1">
            <a:spLocks noGrp="1"/>
          </p:cNvSpPr>
          <p:nvPr>
            <p:ph type="title"/>
          </p:nvPr>
        </p:nvSpPr>
        <p:spPr>
          <a:xfrm>
            <a:off x="1946526" y="1589947"/>
            <a:ext cx="9406255" cy="631825"/>
          </a:xfrm>
          <a:prstGeom prst="rect">
            <a:avLst/>
          </a:prstGeom>
        </p:spPr>
        <p:txBody>
          <a:bodyPr vert="horz" wrap="square" lIns="0" tIns="15875" rIns="0" bIns="0" rtlCol="0">
            <a:spAutoFit/>
          </a:bodyPr>
          <a:lstStyle/>
          <a:p>
            <a:pPr marL="12700">
              <a:lnSpc>
                <a:spcPct val="100000"/>
              </a:lnSpc>
              <a:spcBef>
                <a:spcPts val="125"/>
              </a:spcBef>
            </a:pPr>
            <a:r>
              <a:rPr sz="3950" spc="-135" dirty="0"/>
              <a:t>Introduction</a:t>
            </a:r>
            <a:r>
              <a:rPr sz="3950" spc="-204" dirty="0"/>
              <a:t> </a:t>
            </a:r>
            <a:r>
              <a:rPr sz="3950" spc="-45" dirty="0"/>
              <a:t>to</a:t>
            </a:r>
            <a:r>
              <a:rPr sz="3950" spc="-225" dirty="0"/>
              <a:t> </a:t>
            </a:r>
            <a:r>
              <a:rPr sz="3950" spc="-90" dirty="0"/>
              <a:t>Sorting</a:t>
            </a:r>
            <a:r>
              <a:rPr sz="3950" spc="-210" dirty="0"/>
              <a:t> </a:t>
            </a:r>
            <a:r>
              <a:rPr sz="3950" spc="-30" dirty="0"/>
              <a:t>Algorithms</a:t>
            </a:r>
            <a:endParaRPr sz="3950" dirty="0"/>
          </a:p>
        </p:txBody>
      </p:sp>
      <p:sp>
        <p:nvSpPr>
          <p:cNvPr id="4" name="object 4"/>
          <p:cNvSpPr txBox="1"/>
          <p:nvPr/>
        </p:nvSpPr>
        <p:spPr>
          <a:xfrm>
            <a:off x="1954961" y="2611729"/>
            <a:ext cx="6469052" cy="3371564"/>
          </a:xfrm>
          <a:prstGeom prst="rect">
            <a:avLst/>
          </a:prstGeom>
        </p:spPr>
        <p:txBody>
          <a:bodyPr vert="horz" wrap="square" lIns="0" tIns="11430" rIns="0" bIns="0" rtlCol="0">
            <a:spAutoFit/>
          </a:bodyPr>
          <a:lstStyle/>
          <a:p>
            <a:pPr marL="12700" marR="5080" algn="just">
              <a:lnSpc>
                <a:spcPct val="101600"/>
              </a:lnSpc>
              <a:spcBef>
                <a:spcPts val="90"/>
              </a:spcBef>
            </a:pPr>
            <a:r>
              <a:rPr sz="2400" b="1" spc="-40" dirty="0">
                <a:solidFill>
                  <a:srgbClr val="FFFFFF"/>
                </a:solidFill>
                <a:latin typeface="Verdana"/>
                <a:cs typeface="Verdana"/>
              </a:rPr>
              <a:t>Sorting</a:t>
            </a:r>
            <a:r>
              <a:rPr sz="2400" b="1" spc="-55" dirty="0">
                <a:solidFill>
                  <a:srgbClr val="FFFFFF"/>
                </a:solidFill>
                <a:latin typeface="Verdana"/>
                <a:cs typeface="Verdana"/>
              </a:rPr>
              <a:t> </a:t>
            </a:r>
            <a:r>
              <a:rPr sz="2400" b="1" spc="-50" dirty="0">
                <a:solidFill>
                  <a:srgbClr val="FFFFFF"/>
                </a:solidFill>
                <a:latin typeface="Verdana"/>
                <a:cs typeface="Verdana"/>
              </a:rPr>
              <a:t>algorithms</a:t>
            </a:r>
            <a:r>
              <a:rPr sz="2400" b="1" spc="-110" dirty="0">
                <a:solidFill>
                  <a:srgbClr val="FFFFFF"/>
                </a:solidFill>
                <a:latin typeface="Verdana"/>
                <a:cs typeface="Verdana"/>
              </a:rPr>
              <a:t> </a:t>
            </a:r>
            <a:r>
              <a:rPr sz="2400" spc="-20" dirty="0">
                <a:solidFill>
                  <a:srgbClr val="FFFFFF"/>
                </a:solidFill>
                <a:latin typeface="Verdana"/>
                <a:cs typeface="Verdana"/>
              </a:rPr>
              <a:t>are</a:t>
            </a:r>
            <a:r>
              <a:rPr sz="2400" spc="-130" dirty="0">
                <a:solidFill>
                  <a:srgbClr val="FFFFFF"/>
                </a:solidFill>
                <a:latin typeface="Verdana"/>
                <a:cs typeface="Verdana"/>
              </a:rPr>
              <a:t> </a:t>
            </a:r>
            <a:r>
              <a:rPr sz="2400" spc="45" dirty="0">
                <a:solidFill>
                  <a:srgbClr val="FFFFFF"/>
                </a:solidFill>
                <a:latin typeface="Verdana"/>
                <a:cs typeface="Verdana"/>
              </a:rPr>
              <a:t>fundamental</a:t>
            </a:r>
            <a:r>
              <a:rPr sz="2400" spc="-125" dirty="0">
                <a:solidFill>
                  <a:srgbClr val="FFFFFF"/>
                </a:solidFill>
                <a:latin typeface="Verdana"/>
                <a:cs typeface="Verdana"/>
              </a:rPr>
              <a:t> </a:t>
            </a:r>
            <a:r>
              <a:rPr sz="2400" spc="-25" dirty="0">
                <a:solidFill>
                  <a:srgbClr val="FFFFFF"/>
                </a:solidFill>
                <a:latin typeface="Verdana"/>
                <a:cs typeface="Verdana"/>
              </a:rPr>
              <a:t>in </a:t>
            </a:r>
            <a:r>
              <a:rPr sz="2400" spc="55" dirty="0">
                <a:solidFill>
                  <a:srgbClr val="FFFFFF"/>
                </a:solidFill>
                <a:latin typeface="Verdana"/>
                <a:cs typeface="Verdana"/>
              </a:rPr>
              <a:t>computer</a:t>
            </a:r>
            <a:r>
              <a:rPr sz="2400" spc="-100" dirty="0">
                <a:solidFill>
                  <a:srgbClr val="FFFFFF"/>
                </a:solidFill>
                <a:latin typeface="Verdana"/>
                <a:cs typeface="Verdana"/>
              </a:rPr>
              <a:t> </a:t>
            </a:r>
            <a:r>
              <a:rPr sz="2400" spc="-20" dirty="0">
                <a:solidFill>
                  <a:srgbClr val="FFFFFF"/>
                </a:solidFill>
                <a:latin typeface="Verdana"/>
                <a:cs typeface="Verdana"/>
              </a:rPr>
              <a:t>science,</a:t>
            </a:r>
            <a:r>
              <a:rPr sz="2400" spc="-90" dirty="0">
                <a:solidFill>
                  <a:srgbClr val="FFFFFF"/>
                </a:solidFill>
                <a:latin typeface="Verdana"/>
                <a:cs typeface="Verdana"/>
              </a:rPr>
              <a:t> </a:t>
            </a:r>
            <a:r>
              <a:rPr sz="2400" spc="45" dirty="0">
                <a:solidFill>
                  <a:srgbClr val="FFFFFF"/>
                </a:solidFill>
                <a:latin typeface="Verdana"/>
                <a:cs typeface="Verdana"/>
              </a:rPr>
              <a:t>enabling</a:t>
            </a:r>
            <a:r>
              <a:rPr sz="2400" spc="-100" dirty="0">
                <a:solidFill>
                  <a:srgbClr val="FFFFFF"/>
                </a:solidFill>
                <a:latin typeface="Verdana"/>
                <a:cs typeface="Verdana"/>
              </a:rPr>
              <a:t> </a:t>
            </a:r>
            <a:r>
              <a:rPr sz="2400" dirty="0">
                <a:solidFill>
                  <a:srgbClr val="FFFFFF"/>
                </a:solidFill>
                <a:latin typeface="Verdana"/>
                <a:cs typeface="Verdana"/>
              </a:rPr>
              <a:t>efﬁcient</a:t>
            </a:r>
            <a:r>
              <a:rPr sz="2400" spc="-100" dirty="0">
                <a:solidFill>
                  <a:srgbClr val="FFFFFF"/>
                </a:solidFill>
                <a:latin typeface="Verdana"/>
                <a:cs typeface="Verdana"/>
              </a:rPr>
              <a:t> </a:t>
            </a:r>
            <a:r>
              <a:rPr sz="2400" spc="-20" dirty="0">
                <a:solidFill>
                  <a:srgbClr val="FFFFFF"/>
                </a:solidFill>
                <a:latin typeface="Verdana"/>
                <a:cs typeface="Verdana"/>
              </a:rPr>
              <a:t>data </a:t>
            </a:r>
            <a:r>
              <a:rPr sz="2400" dirty="0">
                <a:solidFill>
                  <a:srgbClr val="FFFFFF"/>
                </a:solidFill>
                <a:latin typeface="Verdana"/>
                <a:cs typeface="Verdana"/>
              </a:rPr>
              <a:t>organization.</a:t>
            </a:r>
            <a:r>
              <a:rPr sz="2400" spc="-95" dirty="0">
                <a:solidFill>
                  <a:srgbClr val="FFFFFF"/>
                </a:solidFill>
                <a:latin typeface="Verdana"/>
                <a:cs typeface="Verdana"/>
              </a:rPr>
              <a:t> </a:t>
            </a:r>
            <a:r>
              <a:rPr sz="2400" spc="-20" dirty="0">
                <a:solidFill>
                  <a:srgbClr val="FFFFFF"/>
                </a:solidFill>
                <a:latin typeface="Verdana"/>
                <a:cs typeface="Verdana"/>
              </a:rPr>
              <a:t>This</a:t>
            </a:r>
            <a:r>
              <a:rPr sz="2400" spc="-95" dirty="0">
                <a:solidFill>
                  <a:srgbClr val="FFFFFF"/>
                </a:solidFill>
                <a:latin typeface="Verdana"/>
                <a:cs typeface="Verdana"/>
              </a:rPr>
              <a:t> </a:t>
            </a:r>
            <a:r>
              <a:rPr sz="2400" dirty="0">
                <a:solidFill>
                  <a:srgbClr val="FFFFFF"/>
                </a:solidFill>
                <a:latin typeface="Verdana"/>
                <a:cs typeface="Verdana"/>
              </a:rPr>
              <a:t>project</a:t>
            </a:r>
            <a:r>
              <a:rPr sz="2400" spc="-100" dirty="0">
                <a:solidFill>
                  <a:srgbClr val="FFFFFF"/>
                </a:solidFill>
                <a:latin typeface="Verdana"/>
                <a:cs typeface="Verdana"/>
              </a:rPr>
              <a:t> </a:t>
            </a:r>
            <a:r>
              <a:rPr sz="2400" dirty="0">
                <a:solidFill>
                  <a:srgbClr val="FFFFFF"/>
                </a:solidFill>
                <a:latin typeface="Verdana"/>
                <a:cs typeface="Verdana"/>
              </a:rPr>
              <a:t>aims</a:t>
            </a:r>
            <a:r>
              <a:rPr sz="2400" spc="-95" dirty="0">
                <a:solidFill>
                  <a:srgbClr val="FFFFFF"/>
                </a:solidFill>
                <a:latin typeface="Verdana"/>
                <a:cs typeface="Verdana"/>
              </a:rPr>
              <a:t> </a:t>
            </a:r>
            <a:r>
              <a:rPr sz="2400" dirty="0">
                <a:solidFill>
                  <a:srgbClr val="FFFFFF"/>
                </a:solidFill>
                <a:latin typeface="Verdana"/>
                <a:cs typeface="Verdana"/>
              </a:rPr>
              <a:t>to</a:t>
            </a:r>
            <a:r>
              <a:rPr sz="2400" spc="-95" dirty="0">
                <a:solidFill>
                  <a:srgbClr val="FFFFFF"/>
                </a:solidFill>
                <a:latin typeface="Verdana"/>
                <a:cs typeface="Verdana"/>
              </a:rPr>
              <a:t> </a:t>
            </a:r>
            <a:r>
              <a:rPr sz="2400" b="1" spc="-10" dirty="0">
                <a:solidFill>
                  <a:srgbClr val="FFFFFF"/>
                </a:solidFill>
                <a:latin typeface="Verdana"/>
                <a:cs typeface="Verdana"/>
              </a:rPr>
              <a:t>visualize </a:t>
            </a:r>
            <a:r>
              <a:rPr sz="2400" spc="-20" dirty="0">
                <a:solidFill>
                  <a:srgbClr val="FFFFFF"/>
                </a:solidFill>
                <a:latin typeface="Verdana"/>
                <a:cs typeface="Verdana"/>
              </a:rPr>
              <a:t>various</a:t>
            </a:r>
            <a:r>
              <a:rPr sz="2400" spc="10" dirty="0">
                <a:solidFill>
                  <a:srgbClr val="FFFFFF"/>
                </a:solidFill>
                <a:latin typeface="Verdana"/>
                <a:cs typeface="Verdana"/>
              </a:rPr>
              <a:t> </a:t>
            </a:r>
            <a:r>
              <a:rPr sz="2400" dirty="0">
                <a:solidFill>
                  <a:srgbClr val="FFFFFF"/>
                </a:solidFill>
                <a:latin typeface="Verdana"/>
                <a:cs typeface="Verdana"/>
              </a:rPr>
              <a:t>sorting</a:t>
            </a:r>
            <a:r>
              <a:rPr sz="2400" spc="10" dirty="0">
                <a:solidFill>
                  <a:srgbClr val="FFFFFF"/>
                </a:solidFill>
                <a:latin typeface="Verdana"/>
                <a:cs typeface="Verdana"/>
              </a:rPr>
              <a:t> </a:t>
            </a:r>
            <a:r>
              <a:rPr sz="2400" dirty="0">
                <a:solidFill>
                  <a:srgbClr val="FFFFFF"/>
                </a:solidFill>
                <a:latin typeface="Verdana"/>
                <a:cs typeface="Verdana"/>
              </a:rPr>
              <a:t>techniques</a:t>
            </a:r>
            <a:r>
              <a:rPr sz="2400" spc="10" dirty="0">
                <a:solidFill>
                  <a:srgbClr val="FFFFFF"/>
                </a:solidFill>
                <a:latin typeface="Verdana"/>
                <a:cs typeface="Verdana"/>
              </a:rPr>
              <a:t> </a:t>
            </a:r>
            <a:r>
              <a:rPr sz="2400" dirty="0">
                <a:solidFill>
                  <a:srgbClr val="FFFFFF"/>
                </a:solidFill>
                <a:latin typeface="Verdana"/>
                <a:cs typeface="Verdana"/>
              </a:rPr>
              <a:t>using</a:t>
            </a:r>
            <a:r>
              <a:rPr sz="2400" spc="20" dirty="0">
                <a:solidFill>
                  <a:srgbClr val="FFFFFF"/>
                </a:solidFill>
                <a:latin typeface="Verdana"/>
                <a:cs typeface="Verdana"/>
              </a:rPr>
              <a:t> </a:t>
            </a:r>
            <a:r>
              <a:rPr sz="2400" b="1" spc="-50" dirty="0">
                <a:solidFill>
                  <a:srgbClr val="FFFFFF"/>
                </a:solidFill>
                <a:latin typeface="Verdana"/>
                <a:cs typeface="Verdana"/>
              </a:rPr>
              <a:t>HTML,</a:t>
            </a:r>
            <a:r>
              <a:rPr sz="2400" b="1" spc="105" dirty="0">
                <a:solidFill>
                  <a:srgbClr val="FFFFFF"/>
                </a:solidFill>
                <a:latin typeface="Verdana"/>
                <a:cs typeface="Verdana"/>
              </a:rPr>
              <a:t> </a:t>
            </a:r>
            <a:r>
              <a:rPr sz="2400" b="1" spc="-20" dirty="0">
                <a:solidFill>
                  <a:srgbClr val="FFFFFF"/>
                </a:solidFill>
                <a:latin typeface="Verdana"/>
                <a:cs typeface="Verdana"/>
              </a:rPr>
              <a:t>CSS, </a:t>
            </a:r>
            <a:r>
              <a:rPr sz="2400" b="1" spc="-75" dirty="0">
                <a:solidFill>
                  <a:srgbClr val="FFFFFF"/>
                </a:solidFill>
                <a:latin typeface="Verdana"/>
                <a:cs typeface="Verdana"/>
              </a:rPr>
              <a:t>JavaScript</a:t>
            </a:r>
            <a:r>
              <a:rPr sz="2400" spc="-75" dirty="0">
                <a:solidFill>
                  <a:srgbClr val="FFFFFF"/>
                </a:solidFill>
                <a:latin typeface="Verdana"/>
                <a:cs typeface="Verdana"/>
              </a:rPr>
              <a:t>,</a:t>
            </a:r>
            <a:r>
              <a:rPr sz="2400" spc="-114" dirty="0">
                <a:solidFill>
                  <a:srgbClr val="FFFFFF"/>
                </a:solidFill>
                <a:latin typeface="Verdana"/>
                <a:cs typeface="Verdana"/>
              </a:rPr>
              <a:t> </a:t>
            </a:r>
            <a:r>
              <a:rPr sz="2400" spc="60" dirty="0">
                <a:solidFill>
                  <a:srgbClr val="FFFFFF"/>
                </a:solidFill>
                <a:latin typeface="Verdana"/>
                <a:cs typeface="Verdana"/>
              </a:rPr>
              <a:t>and</a:t>
            </a:r>
            <a:r>
              <a:rPr sz="2400" spc="-110" dirty="0">
                <a:solidFill>
                  <a:srgbClr val="FFFFFF"/>
                </a:solidFill>
                <a:latin typeface="Verdana"/>
                <a:cs typeface="Verdana"/>
              </a:rPr>
              <a:t> </a:t>
            </a:r>
            <a:r>
              <a:rPr sz="2400" b="1" spc="-85" dirty="0">
                <a:solidFill>
                  <a:srgbClr val="FFFFFF"/>
                </a:solidFill>
                <a:latin typeface="Verdana"/>
                <a:cs typeface="Verdana"/>
              </a:rPr>
              <a:t>PHP</a:t>
            </a:r>
            <a:r>
              <a:rPr sz="2400" spc="-85" dirty="0">
                <a:solidFill>
                  <a:srgbClr val="FFFFFF"/>
                </a:solidFill>
                <a:latin typeface="Verdana"/>
                <a:cs typeface="Verdana"/>
              </a:rPr>
              <a:t>.</a:t>
            </a:r>
            <a:r>
              <a:rPr sz="2400" spc="-110" dirty="0">
                <a:solidFill>
                  <a:srgbClr val="FFFFFF"/>
                </a:solidFill>
                <a:latin typeface="Verdana"/>
                <a:cs typeface="Verdana"/>
              </a:rPr>
              <a:t> </a:t>
            </a:r>
            <a:r>
              <a:rPr sz="2400" dirty="0">
                <a:solidFill>
                  <a:srgbClr val="FFFFFF"/>
                </a:solidFill>
                <a:latin typeface="Verdana"/>
                <a:cs typeface="Verdana"/>
              </a:rPr>
              <a:t>By</a:t>
            </a:r>
            <a:r>
              <a:rPr sz="2400" spc="-114" dirty="0">
                <a:solidFill>
                  <a:srgbClr val="FFFFFF"/>
                </a:solidFill>
                <a:latin typeface="Verdana"/>
                <a:cs typeface="Verdana"/>
              </a:rPr>
              <a:t> </a:t>
            </a:r>
            <a:r>
              <a:rPr sz="2400" spc="35" dirty="0">
                <a:solidFill>
                  <a:srgbClr val="FFFFFF"/>
                </a:solidFill>
                <a:latin typeface="Verdana"/>
                <a:cs typeface="Verdana"/>
              </a:rPr>
              <a:t>understanding </a:t>
            </a:r>
            <a:r>
              <a:rPr sz="2400" dirty="0">
                <a:solidFill>
                  <a:srgbClr val="FFFFFF"/>
                </a:solidFill>
                <a:latin typeface="Verdana"/>
                <a:cs typeface="Verdana"/>
              </a:rPr>
              <a:t>these</a:t>
            </a:r>
            <a:r>
              <a:rPr sz="2400" spc="-25" dirty="0">
                <a:solidFill>
                  <a:srgbClr val="FFFFFF"/>
                </a:solidFill>
                <a:latin typeface="Verdana"/>
                <a:cs typeface="Verdana"/>
              </a:rPr>
              <a:t> </a:t>
            </a:r>
            <a:r>
              <a:rPr sz="2400" dirty="0">
                <a:solidFill>
                  <a:srgbClr val="FFFFFF"/>
                </a:solidFill>
                <a:latin typeface="Verdana"/>
                <a:cs typeface="Verdana"/>
              </a:rPr>
              <a:t>algorithms</a:t>
            </a:r>
            <a:r>
              <a:rPr sz="2400" spc="-20" dirty="0">
                <a:solidFill>
                  <a:srgbClr val="FFFFFF"/>
                </a:solidFill>
                <a:latin typeface="Verdana"/>
                <a:cs typeface="Verdana"/>
              </a:rPr>
              <a:t> </a:t>
            </a:r>
            <a:r>
              <a:rPr sz="2400" spc="55" dirty="0">
                <a:solidFill>
                  <a:srgbClr val="FFFFFF"/>
                </a:solidFill>
                <a:latin typeface="Verdana"/>
                <a:cs typeface="Verdana"/>
              </a:rPr>
              <a:t>through</a:t>
            </a:r>
            <a:r>
              <a:rPr sz="2400" spc="-15" dirty="0">
                <a:solidFill>
                  <a:srgbClr val="FFFFFF"/>
                </a:solidFill>
                <a:latin typeface="Verdana"/>
                <a:cs typeface="Verdana"/>
              </a:rPr>
              <a:t> </a:t>
            </a:r>
            <a:r>
              <a:rPr sz="2400" b="1" spc="-10" dirty="0">
                <a:solidFill>
                  <a:srgbClr val="FFFFFF"/>
                </a:solidFill>
                <a:latin typeface="Verdana"/>
                <a:cs typeface="Verdana"/>
              </a:rPr>
              <a:t>visual </a:t>
            </a:r>
            <a:r>
              <a:rPr sz="2400" b="1" spc="-70" dirty="0">
                <a:solidFill>
                  <a:srgbClr val="FFFFFF"/>
                </a:solidFill>
                <a:latin typeface="Verdana"/>
                <a:cs typeface="Verdana"/>
              </a:rPr>
              <a:t>representation</a:t>
            </a:r>
            <a:r>
              <a:rPr sz="2400" spc="-70" dirty="0">
                <a:solidFill>
                  <a:srgbClr val="FFFFFF"/>
                </a:solidFill>
                <a:latin typeface="Verdana"/>
                <a:cs typeface="Verdana"/>
              </a:rPr>
              <a:t>,</a:t>
            </a:r>
            <a:r>
              <a:rPr sz="2400" spc="-130" dirty="0">
                <a:solidFill>
                  <a:srgbClr val="FFFFFF"/>
                </a:solidFill>
                <a:latin typeface="Verdana"/>
                <a:cs typeface="Verdana"/>
              </a:rPr>
              <a:t> </a:t>
            </a:r>
            <a:r>
              <a:rPr sz="2400" spc="50" dirty="0">
                <a:solidFill>
                  <a:srgbClr val="FFFFFF"/>
                </a:solidFill>
                <a:latin typeface="Verdana"/>
                <a:cs typeface="Verdana"/>
              </a:rPr>
              <a:t>we</a:t>
            </a:r>
            <a:r>
              <a:rPr sz="2400" spc="-130" dirty="0">
                <a:solidFill>
                  <a:srgbClr val="FFFFFF"/>
                </a:solidFill>
                <a:latin typeface="Verdana"/>
                <a:cs typeface="Verdana"/>
              </a:rPr>
              <a:t> </a:t>
            </a:r>
            <a:r>
              <a:rPr sz="2400" spc="55" dirty="0">
                <a:solidFill>
                  <a:srgbClr val="FFFFFF"/>
                </a:solidFill>
                <a:latin typeface="Verdana"/>
                <a:cs typeface="Verdana"/>
              </a:rPr>
              <a:t>can</a:t>
            </a:r>
            <a:r>
              <a:rPr sz="2400" spc="-130" dirty="0">
                <a:solidFill>
                  <a:srgbClr val="FFFFFF"/>
                </a:solidFill>
                <a:latin typeface="Verdana"/>
                <a:cs typeface="Verdana"/>
              </a:rPr>
              <a:t> </a:t>
            </a:r>
            <a:r>
              <a:rPr sz="2400" spc="50" dirty="0">
                <a:solidFill>
                  <a:srgbClr val="FFFFFF"/>
                </a:solidFill>
                <a:latin typeface="Verdana"/>
                <a:cs typeface="Verdana"/>
              </a:rPr>
              <a:t>enhance</a:t>
            </a:r>
            <a:r>
              <a:rPr sz="2400" spc="-130" dirty="0">
                <a:solidFill>
                  <a:srgbClr val="FFFFFF"/>
                </a:solidFill>
                <a:latin typeface="Verdana"/>
                <a:cs typeface="Verdana"/>
              </a:rPr>
              <a:t> </a:t>
            </a:r>
            <a:r>
              <a:rPr sz="2400" spc="-25" dirty="0">
                <a:solidFill>
                  <a:srgbClr val="FFFFFF"/>
                </a:solidFill>
                <a:latin typeface="Verdana"/>
                <a:cs typeface="Verdana"/>
              </a:rPr>
              <a:t>our </a:t>
            </a:r>
            <a:r>
              <a:rPr sz="2400" spc="45" dirty="0">
                <a:solidFill>
                  <a:srgbClr val="FFFFFF"/>
                </a:solidFill>
                <a:latin typeface="Verdana"/>
                <a:cs typeface="Verdana"/>
              </a:rPr>
              <a:t>comprehension</a:t>
            </a:r>
            <a:r>
              <a:rPr sz="2400" spc="-30" dirty="0">
                <a:solidFill>
                  <a:srgbClr val="FFFFFF"/>
                </a:solidFill>
                <a:latin typeface="Verdana"/>
                <a:cs typeface="Verdana"/>
              </a:rPr>
              <a:t> </a:t>
            </a:r>
            <a:r>
              <a:rPr sz="2400" spc="60" dirty="0">
                <a:solidFill>
                  <a:srgbClr val="FFFFFF"/>
                </a:solidFill>
                <a:latin typeface="Verdana"/>
                <a:cs typeface="Verdana"/>
              </a:rPr>
              <a:t>and</a:t>
            </a:r>
            <a:r>
              <a:rPr sz="2400" spc="-30" dirty="0">
                <a:solidFill>
                  <a:srgbClr val="FFFFFF"/>
                </a:solidFill>
                <a:latin typeface="Verdana"/>
                <a:cs typeface="Verdana"/>
              </a:rPr>
              <a:t> </a:t>
            </a:r>
            <a:r>
              <a:rPr sz="2400" dirty="0">
                <a:solidFill>
                  <a:srgbClr val="FFFFFF"/>
                </a:solidFill>
                <a:latin typeface="Verdana"/>
                <a:cs typeface="Verdana"/>
              </a:rPr>
              <a:t>application</a:t>
            </a:r>
            <a:r>
              <a:rPr sz="2400" spc="-30" dirty="0">
                <a:solidFill>
                  <a:srgbClr val="FFFFFF"/>
                </a:solidFill>
                <a:latin typeface="Verdana"/>
                <a:cs typeface="Verdana"/>
              </a:rPr>
              <a:t> </a:t>
            </a:r>
            <a:r>
              <a:rPr sz="2400" dirty="0">
                <a:solidFill>
                  <a:srgbClr val="FFFFFF"/>
                </a:solidFill>
                <a:latin typeface="Verdana"/>
                <a:cs typeface="Verdana"/>
              </a:rPr>
              <a:t>in</a:t>
            </a:r>
            <a:r>
              <a:rPr sz="2400" spc="-30" dirty="0">
                <a:solidFill>
                  <a:srgbClr val="FFFFFF"/>
                </a:solidFill>
                <a:latin typeface="Verdana"/>
                <a:cs typeface="Verdana"/>
              </a:rPr>
              <a:t> </a:t>
            </a:r>
            <a:r>
              <a:rPr sz="2400" spc="45" dirty="0">
                <a:solidFill>
                  <a:srgbClr val="FFFFFF"/>
                </a:solidFill>
                <a:latin typeface="Verdana"/>
                <a:cs typeface="Verdana"/>
              </a:rPr>
              <a:t>web </a:t>
            </a:r>
            <a:r>
              <a:rPr sz="2400" spc="-10" dirty="0">
                <a:solidFill>
                  <a:srgbClr val="FFFFFF"/>
                </a:solidFill>
                <a:latin typeface="Verdana"/>
                <a:cs typeface="Verdana"/>
              </a:rPr>
              <a:t>development.</a:t>
            </a:r>
            <a:endParaRPr sz="2400" dirty="0">
              <a:latin typeface="Verdana"/>
              <a:cs typeface="Verdana"/>
            </a:endParaRPr>
          </a:p>
        </p:txBody>
      </p:sp>
      <p:sp>
        <p:nvSpPr>
          <p:cNvPr id="5" name="object 5"/>
          <p:cNvSpPr/>
          <p:nvPr/>
        </p:nvSpPr>
        <p:spPr>
          <a:xfrm>
            <a:off x="1954961" y="135210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dirty="0"/>
          </a:p>
        </p:txBody>
      </p:sp>
      <p:pic>
        <p:nvPicPr>
          <p:cNvPr id="1028" name="Picture 4" descr="Sorting PNGs for Free Download">
            <a:extLst>
              <a:ext uri="{FF2B5EF4-FFF2-40B4-BE49-F238E27FC236}">
                <a16:creationId xmlns:a16="http://schemas.microsoft.com/office/drawing/2014/main" id="{AB569D51-5335-CD44-D1DC-E290A665E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0673" y="3321050"/>
            <a:ext cx="7421760" cy="6747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311150" y="364737"/>
            <a:ext cx="7331253" cy="762388"/>
          </a:xfrm>
          <a:prstGeom prst="rect">
            <a:avLst/>
          </a:prstGeom>
        </p:spPr>
        <p:txBody>
          <a:bodyPr vert="horz" wrap="square" lIns="0" tIns="15875" rIns="0" bIns="0" rtlCol="0">
            <a:spAutoFit/>
          </a:bodyPr>
          <a:lstStyle/>
          <a:p>
            <a:pPr marL="12700" algn="ctr">
              <a:lnSpc>
                <a:spcPct val="100000"/>
              </a:lnSpc>
              <a:spcBef>
                <a:spcPts val="125"/>
              </a:spcBef>
            </a:pPr>
            <a:r>
              <a:rPr lang="en-US" spc="-120" dirty="0"/>
              <a:t>Technologies Used</a:t>
            </a:r>
            <a:endParaRPr spc="-105" dirty="0"/>
          </a:p>
        </p:txBody>
      </p:sp>
      <p:sp>
        <p:nvSpPr>
          <p:cNvPr id="4" name="object 4"/>
          <p:cNvSpPr txBox="1"/>
          <p:nvPr/>
        </p:nvSpPr>
        <p:spPr>
          <a:xfrm>
            <a:off x="940822" y="1134044"/>
            <a:ext cx="9581128" cy="3029676"/>
          </a:xfrm>
          <a:prstGeom prst="rect">
            <a:avLst/>
          </a:prstGeom>
        </p:spPr>
        <p:txBody>
          <a:bodyPr vert="horz" wrap="square" lIns="0" tIns="13335" rIns="0" bIns="0" rtlCol="0">
            <a:spAutoFit/>
          </a:bodyPr>
          <a:lstStyle/>
          <a:p>
            <a:pPr algn="just"/>
            <a:r>
              <a:rPr lang="en-US" sz="2800" b="1" dirty="0">
                <a:solidFill>
                  <a:schemeClr val="bg1"/>
                </a:solidFill>
              </a:rPr>
              <a:t>Technologies Used</a:t>
            </a:r>
            <a:r>
              <a:rPr lang="en-US" sz="2800" dirty="0">
                <a:solidFill>
                  <a:schemeClr val="bg1"/>
                </a:solidFill>
              </a:rPr>
              <a:t>:</a:t>
            </a:r>
          </a:p>
          <a:p>
            <a:pPr algn="just">
              <a:buFont typeface="Arial" panose="020B0604020202020204" pitchFamily="34" charset="0"/>
              <a:buChar char="•"/>
            </a:pPr>
            <a:r>
              <a:rPr lang="en-US" sz="2800" b="1" dirty="0">
                <a:solidFill>
                  <a:schemeClr val="bg1"/>
                </a:solidFill>
              </a:rPr>
              <a:t>HTML</a:t>
            </a:r>
            <a:r>
              <a:rPr lang="en-US" sz="2800" dirty="0">
                <a:solidFill>
                  <a:schemeClr val="bg1"/>
                </a:solidFill>
              </a:rPr>
              <a:t>: Structure and layout.</a:t>
            </a:r>
          </a:p>
          <a:p>
            <a:pPr algn="just">
              <a:buFont typeface="Arial" panose="020B0604020202020204" pitchFamily="34" charset="0"/>
              <a:buChar char="•"/>
            </a:pPr>
            <a:r>
              <a:rPr lang="en-US" sz="2800" b="1" dirty="0">
                <a:solidFill>
                  <a:schemeClr val="bg1"/>
                </a:solidFill>
              </a:rPr>
              <a:t>CSS</a:t>
            </a:r>
            <a:r>
              <a:rPr lang="en-US" sz="2800" dirty="0">
                <a:solidFill>
                  <a:schemeClr val="bg1"/>
                </a:solidFill>
              </a:rPr>
              <a:t>: Styling and animations.</a:t>
            </a:r>
          </a:p>
          <a:p>
            <a:pPr algn="just">
              <a:buFont typeface="Arial" panose="020B0604020202020204" pitchFamily="34" charset="0"/>
              <a:buChar char="•"/>
            </a:pPr>
            <a:r>
              <a:rPr lang="en-US" sz="2800" b="1" dirty="0">
                <a:solidFill>
                  <a:schemeClr val="bg1"/>
                </a:solidFill>
              </a:rPr>
              <a:t>JavaScript</a:t>
            </a:r>
            <a:r>
              <a:rPr lang="en-US" sz="2800" dirty="0">
                <a:solidFill>
                  <a:schemeClr val="bg1"/>
                </a:solidFill>
              </a:rPr>
              <a:t>: Interactive features and real-time sorting visualization.</a:t>
            </a:r>
          </a:p>
          <a:p>
            <a:pPr algn="just">
              <a:buFont typeface="Arial" panose="020B0604020202020204" pitchFamily="34" charset="0"/>
              <a:buChar char="•"/>
            </a:pPr>
            <a:r>
              <a:rPr lang="en-US" sz="2800" b="1" dirty="0">
                <a:solidFill>
                  <a:schemeClr val="bg1"/>
                </a:solidFill>
              </a:rPr>
              <a:t>PHP</a:t>
            </a:r>
            <a:r>
              <a:rPr lang="en-US" sz="2800" dirty="0">
                <a:solidFill>
                  <a:schemeClr val="bg1"/>
                </a:solidFill>
              </a:rPr>
              <a:t>: Backend for data handling (optional for more advanced features).</a:t>
            </a:r>
          </a:p>
        </p:txBody>
      </p:sp>
      <p:pic>
        <p:nvPicPr>
          <p:cNvPr id="2056" name="Picture 8">
            <a:extLst>
              <a:ext uri="{FF2B5EF4-FFF2-40B4-BE49-F238E27FC236}">
                <a16:creationId xmlns:a16="http://schemas.microsoft.com/office/drawing/2014/main" id="{2FA37AF3-1ABB-FED8-D262-7C3D5A9C7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9149" y="104980"/>
            <a:ext cx="2581275" cy="22925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SS Logo PNG Transparent – Brands Logos">
            <a:extLst>
              <a:ext uri="{FF2B5EF4-FFF2-40B4-BE49-F238E27FC236}">
                <a16:creationId xmlns:a16="http://schemas.microsoft.com/office/drawing/2014/main" id="{9286E974-1400-710C-490F-563691CF4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5175" y="317991"/>
            <a:ext cx="1800225" cy="25431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E13F54-64E3-9811-1039-471C31952967}"/>
              </a:ext>
            </a:extLst>
          </p:cNvPr>
          <p:cNvSpPr/>
          <p:nvPr/>
        </p:nvSpPr>
        <p:spPr>
          <a:xfrm>
            <a:off x="12389553" y="3345511"/>
            <a:ext cx="3379085" cy="36086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60" name="Picture 12" descr="JavaScript PNG, Transparent JS Logo Free Download - Free Transparent PNG  Logos">
            <a:extLst>
              <a:ext uri="{FF2B5EF4-FFF2-40B4-BE49-F238E27FC236}">
                <a16:creationId xmlns:a16="http://schemas.microsoft.com/office/drawing/2014/main" id="{ECEF4134-1F05-0105-20B9-19FC494521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54804" y="3391630"/>
            <a:ext cx="3248584" cy="351643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C9B40BA2-6D27-6A14-BFF5-DF7D31AE3A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2150" y="4311650"/>
            <a:ext cx="4187221" cy="22604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A6BC81C-8F59-9BBA-8C8D-878AEBE2535C}"/>
              </a:ext>
            </a:extLst>
          </p:cNvPr>
          <p:cNvPicPr>
            <a:picLocks noChangeAspect="1"/>
          </p:cNvPicPr>
          <p:nvPr/>
        </p:nvPicPr>
        <p:blipFill>
          <a:blip r:embed="rId7"/>
          <a:stretch>
            <a:fillRect/>
          </a:stretch>
        </p:blipFill>
        <p:spPr>
          <a:xfrm>
            <a:off x="6732983" y="4280832"/>
            <a:ext cx="3280304" cy="28524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prstGeom prst="rect">
            <a:avLst/>
          </a:prstGeom>
        </p:spPr>
        <p:txBody>
          <a:bodyPr vert="horz" wrap="square" lIns="0" tIns="15875" rIns="0" bIns="0" rtlCol="0">
            <a:spAutoFit/>
          </a:bodyPr>
          <a:lstStyle/>
          <a:p>
            <a:pPr marL="280035">
              <a:lnSpc>
                <a:spcPct val="100000"/>
              </a:lnSpc>
              <a:spcBef>
                <a:spcPts val="125"/>
              </a:spcBef>
            </a:pPr>
            <a:r>
              <a:rPr spc="-95" dirty="0"/>
              <a:t>HTML</a:t>
            </a:r>
            <a:r>
              <a:rPr spc="-315" dirty="0"/>
              <a:t> </a:t>
            </a:r>
            <a:r>
              <a:rPr spc="-110" dirty="0"/>
              <a:t>Structure</a:t>
            </a:r>
          </a:p>
        </p:txBody>
      </p:sp>
      <p:sp>
        <p:nvSpPr>
          <p:cNvPr id="4" name="object 4"/>
          <p:cNvSpPr txBox="1"/>
          <p:nvPr/>
        </p:nvSpPr>
        <p:spPr>
          <a:xfrm>
            <a:off x="4719929" y="2958071"/>
            <a:ext cx="8846185" cy="1704339"/>
          </a:xfrm>
          <a:prstGeom prst="rect">
            <a:avLst/>
          </a:prstGeom>
        </p:spPr>
        <p:txBody>
          <a:bodyPr vert="horz" wrap="square" lIns="0" tIns="12065" rIns="0" bIns="0" rtlCol="0">
            <a:spAutoFit/>
          </a:bodyPr>
          <a:lstStyle/>
          <a:p>
            <a:pPr marL="12065" marR="5080" algn="just">
              <a:lnSpc>
                <a:spcPct val="100099"/>
              </a:lnSpc>
              <a:spcBef>
                <a:spcPts val="95"/>
              </a:spcBef>
            </a:pPr>
            <a:r>
              <a:rPr sz="2200" dirty="0">
                <a:solidFill>
                  <a:srgbClr val="FFFFFF"/>
                </a:solidFill>
                <a:latin typeface="Verdana"/>
                <a:cs typeface="Verdana"/>
              </a:rPr>
              <a:t>The</a:t>
            </a:r>
            <a:r>
              <a:rPr sz="2200" spc="-165" dirty="0">
                <a:solidFill>
                  <a:srgbClr val="FFFFFF"/>
                </a:solidFill>
                <a:latin typeface="Verdana"/>
                <a:cs typeface="Verdana"/>
              </a:rPr>
              <a:t> </a:t>
            </a:r>
            <a:r>
              <a:rPr sz="2200" b="1" spc="-70" dirty="0">
                <a:solidFill>
                  <a:srgbClr val="FFFFFF"/>
                </a:solidFill>
                <a:latin typeface="Verdana"/>
                <a:cs typeface="Verdana"/>
              </a:rPr>
              <a:t>HTML</a:t>
            </a:r>
            <a:r>
              <a:rPr sz="2200" b="1" spc="-145" dirty="0">
                <a:solidFill>
                  <a:srgbClr val="FFFFFF"/>
                </a:solidFill>
                <a:latin typeface="Verdana"/>
                <a:cs typeface="Verdana"/>
              </a:rPr>
              <a:t> </a:t>
            </a:r>
            <a:r>
              <a:rPr sz="2200" dirty="0">
                <a:solidFill>
                  <a:srgbClr val="FFFFFF"/>
                </a:solidFill>
                <a:latin typeface="Verdana"/>
                <a:cs typeface="Verdana"/>
              </a:rPr>
              <a:t>structure</a:t>
            </a:r>
            <a:r>
              <a:rPr sz="2200" spc="-160" dirty="0">
                <a:solidFill>
                  <a:srgbClr val="FFFFFF"/>
                </a:solidFill>
                <a:latin typeface="Verdana"/>
                <a:cs typeface="Verdana"/>
              </a:rPr>
              <a:t> </a:t>
            </a:r>
            <a:r>
              <a:rPr sz="2200" spc="-60" dirty="0">
                <a:solidFill>
                  <a:srgbClr val="FFFFFF"/>
                </a:solidFill>
                <a:latin typeface="Verdana"/>
                <a:cs typeface="Verdana"/>
              </a:rPr>
              <a:t>serves</a:t>
            </a:r>
            <a:r>
              <a:rPr sz="2200" spc="-165" dirty="0">
                <a:solidFill>
                  <a:srgbClr val="FFFFFF"/>
                </a:solidFill>
                <a:latin typeface="Verdana"/>
                <a:cs typeface="Verdana"/>
              </a:rPr>
              <a:t> </a:t>
            </a:r>
            <a:r>
              <a:rPr sz="2200" spc="-70" dirty="0">
                <a:solidFill>
                  <a:srgbClr val="FFFFFF"/>
                </a:solidFill>
                <a:latin typeface="Verdana"/>
                <a:cs typeface="Verdana"/>
              </a:rPr>
              <a:t>as</a:t>
            </a:r>
            <a:r>
              <a:rPr sz="2200" spc="-160" dirty="0">
                <a:solidFill>
                  <a:srgbClr val="FFFFFF"/>
                </a:solidFill>
                <a:latin typeface="Verdana"/>
                <a:cs typeface="Verdana"/>
              </a:rPr>
              <a:t> </a:t>
            </a:r>
            <a:r>
              <a:rPr sz="2200" dirty="0">
                <a:solidFill>
                  <a:srgbClr val="FFFFFF"/>
                </a:solidFill>
                <a:latin typeface="Verdana"/>
                <a:cs typeface="Verdana"/>
              </a:rPr>
              <a:t>the</a:t>
            </a:r>
            <a:r>
              <a:rPr sz="2200" spc="-165" dirty="0">
                <a:solidFill>
                  <a:srgbClr val="FFFFFF"/>
                </a:solidFill>
                <a:latin typeface="Verdana"/>
                <a:cs typeface="Verdana"/>
              </a:rPr>
              <a:t> </a:t>
            </a:r>
            <a:r>
              <a:rPr sz="2200" spc="45" dirty="0">
                <a:solidFill>
                  <a:srgbClr val="FFFFFF"/>
                </a:solidFill>
                <a:latin typeface="Verdana"/>
                <a:cs typeface="Verdana"/>
              </a:rPr>
              <a:t>backbone</a:t>
            </a:r>
            <a:r>
              <a:rPr sz="2200" spc="-160" dirty="0">
                <a:solidFill>
                  <a:srgbClr val="FFFFFF"/>
                </a:solidFill>
                <a:latin typeface="Verdana"/>
                <a:cs typeface="Verdana"/>
              </a:rPr>
              <a:t> </a:t>
            </a:r>
            <a:r>
              <a:rPr sz="2200" dirty="0">
                <a:solidFill>
                  <a:srgbClr val="FFFFFF"/>
                </a:solidFill>
                <a:latin typeface="Verdana"/>
                <a:cs typeface="Verdana"/>
              </a:rPr>
              <a:t>of</a:t>
            </a:r>
            <a:r>
              <a:rPr sz="2200" spc="-165" dirty="0">
                <a:solidFill>
                  <a:srgbClr val="FFFFFF"/>
                </a:solidFill>
                <a:latin typeface="Verdana"/>
                <a:cs typeface="Verdana"/>
              </a:rPr>
              <a:t> </a:t>
            </a:r>
            <a:r>
              <a:rPr sz="2200" dirty="0">
                <a:solidFill>
                  <a:srgbClr val="FFFFFF"/>
                </a:solidFill>
                <a:latin typeface="Verdana"/>
                <a:cs typeface="Verdana"/>
              </a:rPr>
              <a:t>our</a:t>
            </a:r>
            <a:r>
              <a:rPr sz="2200" spc="-165" dirty="0">
                <a:solidFill>
                  <a:srgbClr val="FFFFFF"/>
                </a:solidFill>
                <a:latin typeface="Verdana"/>
                <a:cs typeface="Verdana"/>
              </a:rPr>
              <a:t> </a:t>
            </a:r>
            <a:r>
              <a:rPr sz="2200" spc="-10" dirty="0">
                <a:solidFill>
                  <a:srgbClr val="FFFFFF"/>
                </a:solidFill>
                <a:latin typeface="Verdana"/>
                <a:cs typeface="Verdana"/>
              </a:rPr>
              <a:t>application. </a:t>
            </a:r>
            <a:r>
              <a:rPr sz="2200" spc="-130" dirty="0">
                <a:solidFill>
                  <a:srgbClr val="FFFFFF"/>
                </a:solidFill>
                <a:latin typeface="Verdana"/>
                <a:cs typeface="Verdana"/>
              </a:rPr>
              <a:t>It</a:t>
            </a:r>
            <a:r>
              <a:rPr sz="2200" spc="-95" dirty="0">
                <a:solidFill>
                  <a:srgbClr val="FFFFFF"/>
                </a:solidFill>
                <a:latin typeface="Verdana"/>
                <a:cs typeface="Verdana"/>
              </a:rPr>
              <a:t> </a:t>
            </a:r>
            <a:r>
              <a:rPr sz="2200" spc="-10" dirty="0">
                <a:solidFill>
                  <a:srgbClr val="FFFFFF"/>
                </a:solidFill>
                <a:latin typeface="Verdana"/>
                <a:cs typeface="Verdana"/>
              </a:rPr>
              <a:t>organizes</a:t>
            </a:r>
            <a:r>
              <a:rPr sz="2200" spc="-90" dirty="0">
                <a:solidFill>
                  <a:srgbClr val="FFFFFF"/>
                </a:solidFill>
                <a:latin typeface="Verdana"/>
                <a:cs typeface="Verdana"/>
              </a:rPr>
              <a:t> </a:t>
            </a:r>
            <a:r>
              <a:rPr sz="2200" dirty="0">
                <a:solidFill>
                  <a:srgbClr val="FFFFFF"/>
                </a:solidFill>
                <a:latin typeface="Verdana"/>
                <a:cs typeface="Verdana"/>
              </a:rPr>
              <a:t>the</a:t>
            </a:r>
            <a:r>
              <a:rPr sz="2200" spc="-95" dirty="0">
                <a:solidFill>
                  <a:srgbClr val="FFFFFF"/>
                </a:solidFill>
                <a:latin typeface="Verdana"/>
                <a:cs typeface="Verdana"/>
              </a:rPr>
              <a:t> </a:t>
            </a:r>
            <a:r>
              <a:rPr sz="2200" b="1" spc="-50" dirty="0">
                <a:solidFill>
                  <a:srgbClr val="FFFFFF"/>
                </a:solidFill>
                <a:latin typeface="Verdana"/>
                <a:cs typeface="Verdana"/>
              </a:rPr>
              <a:t>content</a:t>
            </a:r>
            <a:r>
              <a:rPr sz="2200" b="1" spc="-70" dirty="0">
                <a:solidFill>
                  <a:srgbClr val="FFFFFF"/>
                </a:solidFill>
                <a:latin typeface="Verdana"/>
                <a:cs typeface="Verdana"/>
              </a:rPr>
              <a:t> </a:t>
            </a:r>
            <a:r>
              <a:rPr sz="2200" dirty="0">
                <a:solidFill>
                  <a:srgbClr val="FFFFFF"/>
                </a:solidFill>
                <a:latin typeface="Verdana"/>
                <a:cs typeface="Verdana"/>
              </a:rPr>
              <a:t>into</a:t>
            </a:r>
            <a:r>
              <a:rPr sz="2200" spc="-95" dirty="0">
                <a:solidFill>
                  <a:srgbClr val="FFFFFF"/>
                </a:solidFill>
                <a:latin typeface="Verdana"/>
                <a:cs typeface="Verdana"/>
              </a:rPr>
              <a:t> </a:t>
            </a:r>
            <a:r>
              <a:rPr sz="2200" dirty="0">
                <a:solidFill>
                  <a:srgbClr val="FFFFFF"/>
                </a:solidFill>
                <a:latin typeface="Verdana"/>
                <a:cs typeface="Verdana"/>
              </a:rPr>
              <a:t>semantic</a:t>
            </a:r>
            <a:r>
              <a:rPr sz="2200" spc="-90" dirty="0">
                <a:solidFill>
                  <a:srgbClr val="FFFFFF"/>
                </a:solidFill>
                <a:latin typeface="Verdana"/>
                <a:cs typeface="Verdana"/>
              </a:rPr>
              <a:t> </a:t>
            </a:r>
            <a:r>
              <a:rPr sz="2200" spc="-20" dirty="0">
                <a:solidFill>
                  <a:srgbClr val="FFFFFF"/>
                </a:solidFill>
                <a:latin typeface="Verdana"/>
                <a:cs typeface="Verdana"/>
              </a:rPr>
              <a:t>elements,</a:t>
            </a:r>
            <a:r>
              <a:rPr sz="2200" spc="-95" dirty="0">
                <a:solidFill>
                  <a:srgbClr val="FFFFFF"/>
                </a:solidFill>
                <a:latin typeface="Verdana"/>
                <a:cs typeface="Verdana"/>
              </a:rPr>
              <a:t> </a:t>
            </a:r>
            <a:r>
              <a:rPr sz="2200" dirty="0">
                <a:solidFill>
                  <a:srgbClr val="FFFFFF"/>
                </a:solidFill>
                <a:latin typeface="Verdana"/>
                <a:cs typeface="Verdana"/>
              </a:rPr>
              <a:t>ensuring</a:t>
            </a:r>
            <a:r>
              <a:rPr sz="2200" spc="-90" dirty="0">
                <a:solidFill>
                  <a:srgbClr val="FFFFFF"/>
                </a:solidFill>
                <a:latin typeface="Verdana"/>
                <a:cs typeface="Verdana"/>
              </a:rPr>
              <a:t> </a:t>
            </a:r>
            <a:r>
              <a:rPr sz="2200" spc="-20" dirty="0">
                <a:solidFill>
                  <a:srgbClr val="FFFFFF"/>
                </a:solidFill>
                <a:latin typeface="Verdana"/>
                <a:cs typeface="Verdana"/>
              </a:rPr>
              <a:t>that </a:t>
            </a:r>
            <a:r>
              <a:rPr sz="2200" dirty="0">
                <a:solidFill>
                  <a:srgbClr val="FFFFFF"/>
                </a:solidFill>
                <a:latin typeface="Verdana"/>
                <a:cs typeface="Verdana"/>
              </a:rPr>
              <a:t>our</a:t>
            </a:r>
            <a:r>
              <a:rPr sz="2200" spc="-120" dirty="0">
                <a:solidFill>
                  <a:srgbClr val="FFFFFF"/>
                </a:solidFill>
                <a:latin typeface="Verdana"/>
                <a:cs typeface="Verdana"/>
              </a:rPr>
              <a:t> </a:t>
            </a:r>
            <a:r>
              <a:rPr sz="2200" dirty="0">
                <a:solidFill>
                  <a:srgbClr val="FFFFFF"/>
                </a:solidFill>
                <a:latin typeface="Verdana"/>
                <a:cs typeface="Verdana"/>
              </a:rPr>
              <a:t>sorting</a:t>
            </a:r>
            <a:r>
              <a:rPr sz="2200" spc="-120" dirty="0">
                <a:solidFill>
                  <a:srgbClr val="FFFFFF"/>
                </a:solidFill>
                <a:latin typeface="Verdana"/>
                <a:cs typeface="Verdana"/>
              </a:rPr>
              <a:t> </a:t>
            </a:r>
            <a:r>
              <a:rPr sz="2200" spc="-25" dirty="0">
                <a:solidFill>
                  <a:srgbClr val="FFFFFF"/>
                </a:solidFill>
                <a:latin typeface="Verdana"/>
                <a:cs typeface="Verdana"/>
              </a:rPr>
              <a:t>visualizations</a:t>
            </a:r>
            <a:r>
              <a:rPr sz="2200" spc="-120" dirty="0">
                <a:solidFill>
                  <a:srgbClr val="FFFFFF"/>
                </a:solidFill>
                <a:latin typeface="Verdana"/>
                <a:cs typeface="Verdana"/>
              </a:rPr>
              <a:t> </a:t>
            </a:r>
            <a:r>
              <a:rPr sz="2200" spc="-45" dirty="0">
                <a:solidFill>
                  <a:srgbClr val="FFFFFF"/>
                </a:solidFill>
                <a:latin typeface="Verdana"/>
                <a:cs typeface="Verdana"/>
              </a:rPr>
              <a:t>are</a:t>
            </a:r>
            <a:r>
              <a:rPr sz="2200" spc="-120" dirty="0">
                <a:solidFill>
                  <a:srgbClr val="FFFFFF"/>
                </a:solidFill>
                <a:latin typeface="Verdana"/>
                <a:cs typeface="Verdana"/>
              </a:rPr>
              <a:t> </a:t>
            </a:r>
            <a:r>
              <a:rPr sz="2200" spc="-40" dirty="0">
                <a:solidFill>
                  <a:srgbClr val="FFFFFF"/>
                </a:solidFill>
                <a:latin typeface="Verdana"/>
                <a:cs typeface="Verdana"/>
              </a:rPr>
              <a:t>intuitive.</a:t>
            </a:r>
            <a:r>
              <a:rPr sz="2200" spc="-120" dirty="0">
                <a:solidFill>
                  <a:srgbClr val="FFFFFF"/>
                </a:solidFill>
                <a:latin typeface="Verdana"/>
                <a:cs typeface="Verdana"/>
              </a:rPr>
              <a:t> </a:t>
            </a:r>
            <a:r>
              <a:rPr sz="2200" dirty="0">
                <a:solidFill>
                  <a:srgbClr val="FFFFFF"/>
                </a:solidFill>
                <a:latin typeface="Verdana"/>
                <a:cs typeface="Verdana"/>
              </a:rPr>
              <a:t>By</a:t>
            </a:r>
            <a:r>
              <a:rPr sz="2200" spc="-120" dirty="0">
                <a:solidFill>
                  <a:srgbClr val="FFFFFF"/>
                </a:solidFill>
                <a:latin typeface="Verdana"/>
                <a:cs typeface="Verdana"/>
              </a:rPr>
              <a:t> </a:t>
            </a:r>
            <a:r>
              <a:rPr sz="2200" dirty="0">
                <a:solidFill>
                  <a:srgbClr val="FFFFFF"/>
                </a:solidFill>
                <a:latin typeface="Verdana"/>
                <a:cs typeface="Verdana"/>
              </a:rPr>
              <a:t>using</a:t>
            </a:r>
            <a:r>
              <a:rPr sz="2200" spc="-120" dirty="0">
                <a:solidFill>
                  <a:srgbClr val="FFFFFF"/>
                </a:solidFill>
                <a:latin typeface="Verdana"/>
                <a:cs typeface="Verdana"/>
              </a:rPr>
              <a:t> </a:t>
            </a:r>
            <a:r>
              <a:rPr sz="2200" b="1" spc="-135" dirty="0">
                <a:solidFill>
                  <a:srgbClr val="FFFFFF"/>
                </a:solidFill>
                <a:latin typeface="Verdana"/>
                <a:cs typeface="Verdana"/>
              </a:rPr>
              <a:t>divs</a:t>
            </a:r>
            <a:r>
              <a:rPr sz="2200" spc="-135" dirty="0">
                <a:solidFill>
                  <a:srgbClr val="FFFFFF"/>
                </a:solidFill>
                <a:latin typeface="Verdana"/>
                <a:cs typeface="Verdana"/>
              </a:rPr>
              <a:t>,</a:t>
            </a:r>
            <a:r>
              <a:rPr sz="2200" spc="-120" dirty="0">
                <a:solidFill>
                  <a:srgbClr val="FFFFFF"/>
                </a:solidFill>
                <a:latin typeface="Verdana"/>
                <a:cs typeface="Verdana"/>
              </a:rPr>
              <a:t> </a:t>
            </a:r>
            <a:r>
              <a:rPr sz="2200" b="1" spc="-10" dirty="0">
                <a:solidFill>
                  <a:srgbClr val="FFFFFF"/>
                </a:solidFill>
                <a:latin typeface="Verdana"/>
                <a:cs typeface="Verdana"/>
              </a:rPr>
              <a:t>tables</a:t>
            </a:r>
            <a:r>
              <a:rPr sz="2200" spc="-10" dirty="0">
                <a:solidFill>
                  <a:srgbClr val="FFFFFF"/>
                </a:solidFill>
                <a:latin typeface="Verdana"/>
                <a:cs typeface="Verdana"/>
              </a:rPr>
              <a:t>, </a:t>
            </a:r>
            <a:r>
              <a:rPr sz="2200" spc="50" dirty="0">
                <a:solidFill>
                  <a:srgbClr val="FFFFFF"/>
                </a:solidFill>
                <a:latin typeface="Verdana"/>
                <a:cs typeface="Verdana"/>
              </a:rPr>
              <a:t>and</a:t>
            </a:r>
            <a:r>
              <a:rPr sz="2200" spc="-145" dirty="0">
                <a:solidFill>
                  <a:srgbClr val="FFFFFF"/>
                </a:solidFill>
                <a:latin typeface="Verdana"/>
                <a:cs typeface="Verdana"/>
              </a:rPr>
              <a:t> </a:t>
            </a:r>
            <a:r>
              <a:rPr sz="2200" b="1" spc="-125" dirty="0">
                <a:solidFill>
                  <a:srgbClr val="FFFFFF"/>
                </a:solidFill>
                <a:latin typeface="Verdana"/>
                <a:cs typeface="Verdana"/>
              </a:rPr>
              <a:t>lists</a:t>
            </a:r>
            <a:r>
              <a:rPr sz="2200" spc="-125" dirty="0">
                <a:solidFill>
                  <a:srgbClr val="FFFFFF"/>
                </a:solidFill>
                <a:latin typeface="Verdana"/>
                <a:cs typeface="Verdana"/>
              </a:rPr>
              <a:t>,</a:t>
            </a:r>
            <a:r>
              <a:rPr sz="2200" spc="-145" dirty="0">
                <a:solidFill>
                  <a:srgbClr val="FFFFFF"/>
                </a:solidFill>
                <a:latin typeface="Verdana"/>
                <a:cs typeface="Verdana"/>
              </a:rPr>
              <a:t> </a:t>
            </a:r>
            <a:r>
              <a:rPr sz="2200" spc="50" dirty="0">
                <a:solidFill>
                  <a:srgbClr val="FFFFFF"/>
                </a:solidFill>
                <a:latin typeface="Verdana"/>
                <a:cs typeface="Verdana"/>
              </a:rPr>
              <a:t>we</a:t>
            </a:r>
            <a:r>
              <a:rPr sz="2200" spc="-145" dirty="0">
                <a:solidFill>
                  <a:srgbClr val="FFFFFF"/>
                </a:solidFill>
                <a:latin typeface="Verdana"/>
                <a:cs typeface="Verdana"/>
              </a:rPr>
              <a:t> </a:t>
            </a:r>
            <a:r>
              <a:rPr sz="2200" spc="-20" dirty="0">
                <a:solidFill>
                  <a:srgbClr val="FFFFFF"/>
                </a:solidFill>
                <a:latin typeface="Verdana"/>
                <a:cs typeface="Verdana"/>
              </a:rPr>
              <a:t>create</a:t>
            </a:r>
            <a:r>
              <a:rPr sz="2200" spc="-145" dirty="0">
                <a:solidFill>
                  <a:srgbClr val="FFFFFF"/>
                </a:solidFill>
                <a:latin typeface="Verdana"/>
                <a:cs typeface="Verdana"/>
              </a:rPr>
              <a:t> </a:t>
            </a:r>
            <a:r>
              <a:rPr sz="2200" spc="-45" dirty="0">
                <a:solidFill>
                  <a:srgbClr val="FFFFFF"/>
                </a:solidFill>
                <a:latin typeface="Verdana"/>
                <a:cs typeface="Verdana"/>
              </a:rPr>
              <a:t>a</a:t>
            </a:r>
            <a:r>
              <a:rPr sz="2200" spc="-145" dirty="0">
                <a:solidFill>
                  <a:srgbClr val="FFFFFF"/>
                </a:solidFill>
                <a:latin typeface="Verdana"/>
                <a:cs typeface="Verdana"/>
              </a:rPr>
              <a:t> </a:t>
            </a:r>
            <a:r>
              <a:rPr sz="2200" spc="-25" dirty="0">
                <a:solidFill>
                  <a:srgbClr val="FFFFFF"/>
                </a:solidFill>
                <a:latin typeface="Verdana"/>
                <a:cs typeface="Verdana"/>
              </a:rPr>
              <a:t>clear</a:t>
            </a:r>
            <a:r>
              <a:rPr sz="2200" spc="-140" dirty="0">
                <a:solidFill>
                  <a:srgbClr val="FFFFFF"/>
                </a:solidFill>
                <a:latin typeface="Verdana"/>
                <a:cs typeface="Verdana"/>
              </a:rPr>
              <a:t> </a:t>
            </a:r>
            <a:r>
              <a:rPr sz="2200" spc="-25" dirty="0">
                <a:solidFill>
                  <a:srgbClr val="FFFFFF"/>
                </a:solidFill>
                <a:latin typeface="Verdana"/>
                <a:cs typeface="Verdana"/>
              </a:rPr>
              <a:t>layout</a:t>
            </a:r>
            <a:r>
              <a:rPr sz="2200" spc="-145" dirty="0">
                <a:solidFill>
                  <a:srgbClr val="FFFFFF"/>
                </a:solidFill>
                <a:latin typeface="Verdana"/>
                <a:cs typeface="Verdana"/>
              </a:rPr>
              <a:t> </a:t>
            </a:r>
            <a:r>
              <a:rPr sz="2200" dirty="0">
                <a:solidFill>
                  <a:srgbClr val="FFFFFF"/>
                </a:solidFill>
                <a:latin typeface="Verdana"/>
                <a:cs typeface="Verdana"/>
              </a:rPr>
              <a:t>that</a:t>
            </a:r>
            <a:r>
              <a:rPr sz="2200" spc="-145" dirty="0">
                <a:solidFill>
                  <a:srgbClr val="FFFFFF"/>
                </a:solidFill>
                <a:latin typeface="Verdana"/>
                <a:cs typeface="Verdana"/>
              </a:rPr>
              <a:t> </a:t>
            </a:r>
            <a:r>
              <a:rPr sz="2200" dirty="0">
                <a:solidFill>
                  <a:srgbClr val="FFFFFF"/>
                </a:solidFill>
                <a:latin typeface="Verdana"/>
                <a:cs typeface="Verdana"/>
              </a:rPr>
              <a:t>enhances</a:t>
            </a:r>
            <a:r>
              <a:rPr sz="2200" spc="-145" dirty="0">
                <a:solidFill>
                  <a:srgbClr val="FFFFFF"/>
                </a:solidFill>
                <a:latin typeface="Verdana"/>
                <a:cs typeface="Verdana"/>
              </a:rPr>
              <a:t> </a:t>
            </a:r>
            <a:r>
              <a:rPr sz="2200" spc="-20" dirty="0">
                <a:solidFill>
                  <a:srgbClr val="FFFFFF"/>
                </a:solidFill>
                <a:latin typeface="Verdana"/>
                <a:cs typeface="Verdana"/>
              </a:rPr>
              <a:t>user </a:t>
            </a:r>
            <a:r>
              <a:rPr sz="2200" dirty="0">
                <a:solidFill>
                  <a:srgbClr val="FFFFFF"/>
                </a:solidFill>
                <a:latin typeface="Verdana"/>
                <a:cs typeface="Verdana"/>
              </a:rPr>
              <a:t>understanding</a:t>
            </a:r>
            <a:r>
              <a:rPr sz="2200" spc="-55" dirty="0">
                <a:solidFill>
                  <a:srgbClr val="FFFFFF"/>
                </a:solidFill>
                <a:latin typeface="Verdana"/>
                <a:cs typeface="Verdana"/>
              </a:rPr>
              <a:t> </a:t>
            </a:r>
            <a:r>
              <a:rPr sz="2200" spc="50" dirty="0">
                <a:solidFill>
                  <a:srgbClr val="FFFFFF"/>
                </a:solidFill>
                <a:latin typeface="Verdana"/>
                <a:cs typeface="Verdana"/>
              </a:rPr>
              <a:t>and</a:t>
            </a:r>
            <a:r>
              <a:rPr sz="2200" spc="-55" dirty="0">
                <a:solidFill>
                  <a:srgbClr val="FFFFFF"/>
                </a:solidFill>
                <a:latin typeface="Verdana"/>
                <a:cs typeface="Verdana"/>
              </a:rPr>
              <a:t> </a:t>
            </a:r>
            <a:r>
              <a:rPr sz="2200" dirty="0">
                <a:solidFill>
                  <a:srgbClr val="FFFFFF"/>
                </a:solidFill>
                <a:latin typeface="Verdana"/>
                <a:cs typeface="Verdana"/>
              </a:rPr>
              <a:t>interaction</a:t>
            </a:r>
            <a:r>
              <a:rPr sz="2200" spc="-55" dirty="0">
                <a:solidFill>
                  <a:srgbClr val="FFFFFF"/>
                </a:solidFill>
                <a:latin typeface="Verdana"/>
                <a:cs typeface="Verdana"/>
              </a:rPr>
              <a:t> </a:t>
            </a:r>
            <a:r>
              <a:rPr sz="2200" spc="55" dirty="0">
                <a:solidFill>
                  <a:srgbClr val="FFFFFF"/>
                </a:solidFill>
                <a:latin typeface="Verdana"/>
                <a:cs typeface="Verdana"/>
              </a:rPr>
              <a:t>with</a:t>
            </a:r>
            <a:r>
              <a:rPr sz="2200" spc="-55" dirty="0">
                <a:solidFill>
                  <a:srgbClr val="FFFFFF"/>
                </a:solidFill>
                <a:latin typeface="Verdana"/>
                <a:cs typeface="Verdana"/>
              </a:rPr>
              <a:t> </a:t>
            </a:r>
            <a:r>
              <a:rPr sz="2200" dirty="0">
                <a:solidFill>
                  <a:srgbClr val="FFFFFF"/>
                </a:solidFill>
                <a:latin typeface="Verdana"/>
                <a:cs typeface="Verdana"/>
              </a:rPr>
              <a:t>the</a:t>
            </a:r>
            <a:r>
              <a:rPr sz="2200" spc="-55" dirty="0">
                <a:solidFill>
                  <a:srgbClr val="FFFFFF"/>
                </a:solidFill>
                <a:latin typeface="Verdana"/>
                <a:cs typeface="Verdana"/>
              </a:rPr>
              <a:t> </a:t>
            </a:r>
            <a:r>
              <a:rPr sz="2200" dirty="0">
                <a:solidFill>
                  <a:srgbClr val="FFFFFF"/>
                </a:solidFill>
                <a:latin typeface="Verdana"/>
                <a:cs typeface="Verdana"/>
              </a:rPr>
              <a:t>sorting</a:t>
            </a:r>
            <a:r>
              <a:rPr sz="2200" spc="-55" dirty="0">
                <a:solidFill>
                  <a:srgbClr val="FFFFFF"/>
                </a:solidFill>
                <a:latin typeface="Verdana"/>
                <a:cs typeface="Verdana"/>
              </a:rPr>
              <a:t> </a:t>
            </a:r>
            <a:r>
              <a:rPr sz="2200" spc="-10" dirty="0">
                <a:solidFill>
                  <a:srgbClr val="FFFFFF"/>
                </a:solidFill>
                <a:latin typeface="Verdana"/>
                <a:cs typeface="Verdana"/>
              </a:rPr>
              <a:t>algorithms.</a:t>
            </a:r>
            <a:endParaRPr sz="2200" dirty="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8"/>
          </a:xfrm>
          <a:prstGeom prst="rect">
            <a:avLst/>
          </a:prstGeom>
        </p:spPr>
      </p:pic>
      <p:sp>
        <p:nvSpPr>
          <p:cNvPr id="3" name="object 3"/>
          <p:cNvSpPr txBox="1">
            <a:spLocks noGrp="1"/>
          </p:cNvSpPr>
          <p:nvPr>
            <p:ph type="title"/>
          </p:nvPr>
        </p:nvSpPr>
        <p:spPr>
          <a:xfrm>
            <a:off x="1955914" y="1114361"/>
            <a:ext cx="5365115" cy="757555"/>
          </a:xfrm>
          <a:prstGeom prst="rect">
            <a:avLst/>
          </a:prstGeom>
        </p:spPr>
        <p:txBody>
          <a:bodyPr vert="horz" wrap="square" lIns="0" tIns="12700" rIns="0" bIns="0" rtlCol="0">
            <a:spAutoFit/>
          </a:bodyPr>
          <a:lstStyle/>
          <a:p>
            <a:pPr marL="12700">
              <a:lnSpc>
                <a:spcPct val="100000"/>
              </a:lnSpc>
              <a:spcBef>
                <a:spcPts val="100"/>
              </a:spcBef>
            </a:pPr>
            <a:r>
              <a:rPr sz="4800" spc="-135" dirty="0"/>
              <a:t>Styling</a:t>
            </a:r>
            <a:r>
              <a:rPr sz="4800" spc="-260" dirty="0"/>
              <a:t> </a:t>
            </a:r>
            <a:r>
              <a:rPr sz="4800" spc="-105" dirty="0"/>
              <a:t>with</a:t>
            </a:r>
            <a:r>
              <a:rPr sz="4800" spc="-260" dirty="0"/>
              <a:t> </a:t>
            </a:r>
            <a:r>
              <a:rPr sz="4800" spc="-120" dirty="0"/>
              <a:t>CSS</a:t>
            </a:r>
            <a:endParaRPr sz="4800" dirty="0"/>
          </a:p>
        </p:txBody>
      </p:sp>
      <p:sp>
        <p:nvSpPr>
          <p:cNvPr id="4" name="object 4"/>
          <p:cNvSpPr txBox="1"/>
          <p:nvPr/>
        </p:nvSpPr>
        <p:spPr>
          <a:xfrm>
            <a:off x="1954974" y="3240595"/>
            <a:ext cx="6386195" cy="2976880"/>
          </a:xfrm>
          <a:prstGeom prst="rect">
            <a:avLst/>
          </a:prstGeom>
        </p:spPr>
        <p:txBody>
          <a:bodyPr vert="horz" wrap="square" lIns="0" tIns="12700" rIns="0" bIns="0" rtlCol="0">
            <a:spAutoFit/>
          </a:bodyPr>
          <a:lstStyle/>
          <a:p>
            <a:pPr marL="12700" marR="5080" algn="just">
              <a:lnSpc>
                <a:spcPct val="100800"/>
              </a:lnSpc>
              <a:spcBef>
                <a:spcPts val="100"/>
              </a:spcBef>
            </a:pPr>
            <a:r>
              <a:rPr sz="2400" spc="55" dirty="0">
                <a:solidFill>
                  <a:srgbClr val="FFFFFF"/>
                </a:solidFill>
                <a:latin typeface="Verdana"/>
                <a:cs typeface="Verdana"/>
              </a:rPr>
              <a:t>Using</a:t>
            </a:r>
            <a:r>
              <a:rPr sz="2400" spc="-195" dirty="0">
                <a:solidFill>
                  <a:srgbClr val="FFFFFF"/>
                </a:solidFill>
                <a:latin typeface="Verdana"/>
                <a:cs typeface="Verdana"/>
              </a:rPr>
              <a:t> </a:t>
            </a:r>
            <a:r>
              <a:rPr sz="2400" b="1" spc="-160" dirty="0">
                <a:solidFill>
                  <a:srgbClr val="FFFFFF"/>
                </a:solidFill>
                <a:latin typeface="Verdana"/>
                <a:cs typeface="Verdana"/>
              </a:rPr>
              <a:t>CSS</a:t>
            </a:r>
            <a:r>
              <a:rPr sz="2400" spc="-160" dirty="0">
                <a:solidFill>
                  <a:srgbClr val="FFFFFF"/>
                </a:solidFill>
                <a:latin typeface="Verdana"/>
                <a:cs typeface="Verdana"/>
              </a:rPr>
              <a:t>,</a:t>
            </a:r>
            <a:r>
              <a:rPr sz="2400" spc="-195" dirty="0">
                <a:solidFill>
                  <a:srgbClr val="FFFFFF"/>
                </a:solidFill>
                <a:latin typeface="Verdana"/>
                <a:cs typeface="Verdana"/>
              </a:rPr>
              <a:t> </a:t>
            </a:r>
            <a:r>
              <a:rPr sz="2400" spc="70" dirty="0">
                <a:solidFill>
                  <a:srgbClr val="FFFFFF"/>
                </a:solidFill>
                <a:latin typeface="Verdana"/>
                <a:cs typeface="Verdana"/>
              </a:rPr>
              <a:t>we</a:t>
            </a:r>
            <a:r>
              <a:rPr sz="2400" spc="-195" dirty="0">
                <a:solidFill>
                  <a:srgbClr val="FFFFFF"/>
                </a:solidFill>
                <a:latin typeface="Verdana"/>
                <a:cs typeface="Verdana"/>
              </a:rPr>
              <a:t> </a:t>
            </a:r>
            <a:r>
              <a:rPr sz="2400" spc="60" dirty="0">
                <a:solidFill>
                  <a:srgbClr val="FFFFFF"/>
                </a:solidFill>
                <a:latin typeface="Verdana"/>
                <a:cs typeface="Verdana"/>
              </a:rPr>
              <a:t>enhance</a:t>
            </a:r>
            <a:r>
              <a:rPr sz="2400" spc="-190" dirty="0">
                <a:solidFill>
                  <a:srgbClr val="FFFFFF"/>
                </a:solidFill>
                <a:latin typeface="Verdana"/>
                <a:cs typeface="Verdana"/>
              </a:rPr>
              <a:t> </a:t>
            </a:r>
            <a:r>
              <a:rPr sz="2400" spc="50" dirty="0">
                <a:solidFill>
                  <a:srgbClr val="FFFFFF"/>
                </a:solidFill>
                <a:latin typeface="Verdana"/>
                <a:cs typeface="Verdana"/>
              </a:rPr>
              <a:t>the</a:t>
            </a:r>
            <a:r>
              <a:rPr sz="2400" spc="-195" dirty="0">
                <a:solidFill>
                  <a:srgbClr val="FFFFFF"/>
                </a:solidFill>
                <a:latin typeface="Verdana"/>
                <a:cs typeface="Verdana"/>
              </a:rPr>
              <a:t> </a:t>
            </a:r>
            <a:r>
              <a:rPr sz="2400" spc="-35" dirty="0">
                <a:solidFill>
                  <a:srgbClr val="FFFFFF"/>
                </a:solidFill>
                <a:latin typeface="Verdana"/>
                <a:cs typeface="Verdana"/>
              </a:rPr>
              <a:t>visual</a:t>
            </a:r>
            <a:r>
              <a:rPr sz="2400" spc="-195" dirty="0">
                <a:solidFill>
                  <a:srgbClr val="FFFFFF"/>
                </a:solidFill>
                <a:latin typeface="Verdana"/>
                <a:cs typeface="Verdana"/>
              </a:rPr>
              <a:t> </a:t>
            </a:r>
            <a:r>
              <a:rPr sz="2400" spc="-10" dirty="0">
                <a:solidFill>
                  <a:srgbClr val="FFFFFF"/>
                </a:solidFill>
                <a:latin typeface="Verdana"/>
                <a:cs typeface="Verdana"/>
              </a:rPr>
              <a:t>appeal </a:t>
            </a:r>
            <a:r>
              <a:rPr sz="2400" dirty="0">
                <a:solidFill>
                  <a:srgbClr val="FFFFFF"/>
                </a:solidFill>
                <a:latin typeface="Verdana"/>
                <a:cs typeface="Verdana"/>
              </a:rPr>
              <a:t>of</a:t>
            </a:r>
            <a:r>
              <a:rPr sz="2400" spc="-114" dirty="0">
                <a:solidFill>
                  <a:srgbClr val="FFFFFF"/>
                </a:solidFill>
                <a:latin typeface="Verdana"/>
                <a:cs typeface="Verdana"/>
              </a:rPr>
              <a:t> </a:t>
            </a:r>
            <a:r>
              <a:rPr sz="2400" dirty="0">
                <a:solidFill>
                  <a:srgbClr val="FFFFFF"/>
                </a:solidFill>
                <a:latin typeface="Verdana"/>
                <a:cs typeface="Verdana"/>
              </a:rPr>
              <a:t>our</a:t>
            </a:r>
            <a:r>
              <a:rPr sz="2400" spc="-110" dirty="0">
                <a:solidFill>
                  <a:srgbClr val="FFFFFF"/>
                </a:solidFill>
                <a:latin typeface="Verdana"/>
                <a:cs typeface="Verdana"/>
              </a:rPr>
              <a:t> </a:t>
            </a:r>
            <a:r>
              <a:rPr sz="2400" dirty="0">
                <a:solidFill>
                  <a:srgbClr val="FFFFFF"/>
                </a:solidFill>
                <a:latin typeface="Verdana"/>
                <a:cs typeface="Verdana"/>
              </a:rPr>
              <a:t>application.</a:t>
            </a:r>
            <a:r>
              <a:rPr sz="2400" spc="-110" dirty="0">
                <a:solidFill>
                  <a:srgbClr val="FFFFFF"/>
                </a:solidFill>
                <a:latin typeface="Verdana"/>
                <a:cs typeface="Verdana"/>
              </a:rPr>
              <a:t> </a:t>
            </a:r>
            <a:r>
              <a:rPr sz="2400" spc="-30" dirty="0">
                <a:solidFill>
                  <a:srgbClr val="FFFFFF"/>
                </a:solidFill>
                <a:latin typeface="Verdana"/>
                <a:cs typeface="Verdana"/>
              </a:rPr>
              <a:t>This</a:t>
            </a:r>
            <a:r>
              <a:rPr sz="2400" spc="-110" dirty="0">
                <a:solidFill>
                  <a:srgbClr val="FFFFFF"/>
                </a:solidFill>
                <a:latin typeface="Verdana"/>
                <a:cs typeface="Verdana"/>
              </a:rPr>
              <a:t> </a:t>
            </a:r>
            <a:r>
              <a:rPr sz="2400" dirty="0">
                <a:solidFill>
                  <a:srgbClr val="FFFFFF"/>
                </a:solidFill>
                <a:latin typeface="Verdana"/>
                <a:cs typeface="Verdana"/>
              </a:rPr>
              <a:t>includes</a:t>
            </a:r>
            <a:r>
              <a:rPr sz="2400" spc="-110" dirty="0">
                <a:solidFill>
                  <a:srgbClr val="FFFFFF"/>
                </a:solidFill>
                <a:latin typeface="Verdana"/>
                <a:cs typeface="Verdana"/>
              </a:rPr>
              <a:t> </a:t>
            </a:r>
            <a:r>
              <a:rPr sz="2400" spc="50" dirty="0">
                <a:solidFill>
                  <a:srgbClr val="FFFFFF"/>
                </a:solidFill>
                <a:latin typeface="Verdana"/>
                <a:cs typeface="Verdana"/>
              </a:rPr>
              <a:t>deﬁning </a:t>
            </a:r>
            <a:r>
              <a:rPr sz="2400" b="1" spc="-114" dirty="0">
                <a:solidFill>
                  <a:srgbClr val="FFFFFF"/>
                </a:solidFill>
                <a:latin typeface="Verdana"/>
                <a:cs typeface="Verdana"/>
              </a:rPr>
              <a:t>colors</a:t>
            </a:r>
            <a:r>
              <a:rPr sz="2400" spc="-114" dirty="0">
                <a:solidFill>
                  <a:srgbClr val="FFFFFF"/>
                </a:solidFill>
                <a:latin typeface="Verdana"/>
                <a:cs typeface="Verdana"/>
              </a:rPr>
              <a:t>,</a:t>
            </a:r>
            <a:r>
              <a:rPr sz="2400" spc="-170" dirty="0">
                <a:solidFill>
                  <a:srgbClr val="FFFFFF"/>
                </a:solidFill>
                <a:latin typeface="Verdana"/>
                <a:cs typeface="Verdana"/>
              </a:rPr>
              <a:t> </a:t>
            </a:r>
            <a:r>
              <a:rPr sz="2400" b="1" spc="-110" dirty="0">
                <a:solidFill>
                  <a:srgbClr val="FFFFFF"/>
                </a:solidFill>
                <a:latin typeface="Verdana"/>
                <a:cs typeface="Verdana"/>
              </a:rPr>
              <a:t>fonts</a:t>
            </a:r>
            <a:r>
              <a:rPr sz="2400" spc="-110" dirty="0">
                <a:solidFill>
                  <a:srgbClr val="FFFFFF"/>
                </a:solidFill>
                <a:latin typeface="Verdana"/>
                <a:cs typeface="Verdana"/>
              </a:rPr>
              <a:t>,</a:t>
            </a:r>
            <a:r>
              <a:rPr sz="2400" spc="-170" dirty="0">
                <a:solidFill>
                  <a:srgbClr val="FFFFFF"/>
                </a:solidFill>
                <a:latin typeface="Verdana"/>
                <a:cs typeface="Verdana"/>
              </a:rPr>
              <a:t> </a:t>
            </a:r>
            <a:r>
              <a:rPr sz="2400" spc="70" dirty="0">
                <a:solidFill>
                  <a:srgbClr val="FFFFFF"/>
                </a:solidFill>
                <a:latin typeface="Verdana"/>
                <a:cs typeface="Verdana"/>
              </a:rPr>
              <a:t>and</a:t>
            </a:r>
            <a:r>
              <a:rPr sz="2400" spc="-170" dirty="0">
                <a:solidFill>
                  <a:srgbClr val="FFFFFF"/>
                </a:solidFill>
                <a:latin typeface="Verdana"/>
                <a:cs typeface="Verdana"/>
              </a:rPr>
              <a:t> </a:t>
            </a:r>
            <a:r>
              <a:rPr sz="2400" b="1" spc="-65" dirty="0">
                <a:solidFill>
                  <a:srgbClr val="FFFFFF"/>
                </a:solidFill>
                <a:latin typeface="Verdana"/>
                <a:cs typeface="Verdana"/>
              </a:rPr>
              <a:t>animations</a:t>
            </a:r>
            <a:r>
              <a:rPr sz="2400" b="1" spc="-145" dirty="0">
                <a:solidFill>
                  <a:srgbClr val="FFFFFF"/>
                </a:solidFill>
                <a:latin typeface="Verdana"/>
                <a:cs typeface="Verdana"/>
              </a:rPr>
              <a:t> </a:t>
            </a:r>
            <a:r>
              <a:rPr sz="2400" spc="-20" dirty="0">
                <a:solidFill>
                  <a:srgbClr val="FFFFFF"/>
                </a:solidFill>
                <a:latin typeface="Verdana"/>
                <a:cs typeface="Verdana"/>
              </a:rPr>
              <a:t>that </a:t>
            </a:r>
            <a:r>
              <a:rPr sz="2400" spc="-30" dirty="0">
                <a:solidFill>
                  <a:srgbClr val="FFFFFF"/>
                </a:solidFill>
                <a:latin typeface="Verdana"/>
                <a:cs typeface="Verdana"/>
              </a:rPr>
              <a:t>illustrate</a:t>
            </a:r>
            <a:r>
              <a:rPr sz="2400" spc="-145" dirty="0">
                <a:solidFill>
                  <a:srgbClr val="FFFFFF"/>
                </a:solidFill>
                <a:latin typeface="Verdana"/>
                <a:cs typeface="Verdana"/>
              </a:rPr>
              <a:t> </a:t>
            </a:r>
            <a:r>
              <a:rPr sz="2400" spc="50" dirty="0">
                <a:solidFill>
                  <a:srgbClr val="FFFFFF"/>
                </a:solidFill>
                <a:latin typeface="Verdana"/>
                <a:cs typeface="Verdana"/>
              </a:rPr>
              <a:t>the</a:t>
            </a:r>
            <a:r>
              <a:rPr sz="2400" spc="-140" dirty="0">
                <a:solidFill>
                  <a:srgbClr val="FFFFFF"/>
                </a:solidFill>
                <a:latin typeface="Verdana"/>
                <a:cs typeface="Verdana"/>
              </a:rPr>
              <a:t> </a:t>
            </a:r>
            <a:r>
              <a:rPr sz="2400" dirty="0">
                <a:solidFill>
                  <a:srgbClr val="FFFFFF"/>
                </a:solidFill>
                <a:latin typeface="Verdana"/>
                <a:cs typeface="Verdana"/>
              </a:rPr>
              <a:t>sorting</a:t>
            </a:r>
            <a:r>
              <a:rPr sz="2400" spc="-145" dirty="0">
                <a:solidFill>
                  <a:srgbClr val="FFFFFF"/>
                </a:solidFill>
                <a:latin typeface="Verdana"/>
                <a:cs typeface="Verdana"/>
              </a:rPr>
              <a:t> </a:t>
            </a:r>
            <a:r>
              <a:rPr sz="2400" spc="-50" dirty="0">
                <a:solidFill>
                  <a:srgbClr val="FFFFFF"/>
                </a:solidFill>
                <a:latin typeface="Verdana"/>
                <a:cs typeface="Verdana"/>
              </a:rPr>
              <a:t>process.</a:t>
            </a:r>
            <a:r>
              <a:rPr sz="2400" spc="-140" dirty="0">
                <a:solidFill>
                  <a:srgbClr val="FFFFFF"/>
                </a:solidFill>
                <a:latin typeface="Verdana"/>
                <a:cs typeface="Verdana"/>
              </a:rPr>
              <a:t> </a:t>
            </a:r>
            <a:r>
              <a:rPr sz="2400" spc="95" dirty="0">
                <a:solidFill>
                  <a:srgbClr val="FFFFFF"/>
                </a:solidFill>
                <a:latin typeface="Verdana"/>
                <a:cs typeface="Verdana"/>
              </a:rPr>
              <a:t>A</a:t>
            </a:r>
            <a:r>
              <a:rPr sz="2400" spc="-145" dirty="0">
                <a:solidFill>
                  <a:srgbClr val="FFFFFF"/>
                </a:solidFill>
                <a:latin typeface="Verdana"/>
                <a:cs typeface="Verdana"/>
              </a:rPr>
              <a:t> </a:t>
            </a:r>
            <a:r>
              <a:rPr sz="2400" spc="-10" dirty="0">
                <a:solidFill>
                  <a:srgbClr val="FFFFFF"/>
                </a:solidFill>
                <a:latin typeface="Verdana"/>
                <a:cs typeface="Verdana"/>
              </a:rPr>
              <a:t>well- </a:t>
            </a:r>
            <a:r>
              <a:rPr sz="2400" spc="55" dirty="0">
                <a:solidFill>
                  <a:srgbClr val="FFFFFF"/>
                </a:solidFill>
                <a:latin typeface="Verdana"/>
                <a:cs typeface="Verdana"/>
              </a:rPr>
              <a:t>designed</a:t>
            </a:r>
            <a:r>
              <a:rPr sz="2400" spc="-170" dirty="0">
                <a:solidFill>
                  <a:srgbClr val="FFFFFF"/>
                </a:solidFill>
                <a:latin typeface="Verdana"/>
                <a:cs typeface="Verdana"/>
              </a:rPr>
              <a:t> </a:t>
            </a:r>
            <a:r>
              <a:rPr sz="2400" dirty="0">
                <a:solidFill>
                  <a:srgbClr val="FFFFFF"/>
                </a:solidFill>
                <a:latin typeface="Verdana"/>
                <a:cs typeface="Verdana"/>
              </a:rPr>
              <a:t>interface</a:t>
            </a:r>
            <a:r>
              <a:rPr sz="2400" spc="-165" dirty="0">
                <a:solidFill>
                  <a:srgbClr val="FFFFFF"/>
                </a:solidFill>
                <a:latin typeface="Verdana"/>
                <a:cs typeface="Verdana"/>
              </a:rPr>
              <a:t> </a:t>
            </a:r>
            <a:r>
              <a:rPr sz="2400" spc="55" dirty="0">
                <a:solidFill>
                  <a:srgbClr val="FFFFFF"/>
                </a:solidFill>
                <a:latin typeface="Verdana"/>
                <a:cs typeface="Verdana"/>
              </a:rPr>
              <a:t>not</a:t>
            </a:r>
            <a:r>
              <a:rPr sz="2400" spc="-165" dirty="0">
                <a:solidFill>
                  <a:srgbClr val="FFFFFF"/>
                </a:solidFill>
                <a:latin typeface="Verdana"/>
                <a:cs typeface="Verdana"/>
              </a:rPr>
              <a:t> </a:t>
            </a:r>
            <a:r>
              <a:rPr sz="2400" dirty="0">
                <a:solidFill>
                  <a:srgbClr val="FFFFFF"/>
                </a:solidFill>
                <a:latin typeface="Verdana"/>
                <a:cs typeface="Verdana"/>
              </a:rPr>
              <a:t>only</a:t>
            </a:r>
            <a:r>
              <a:rPr sz="2400" spc="-165" dirty="0">
                <a:solidFill>
                  <a:srgbClr val="FFFFFF"/>
                </a:solidFill>
                <a:latin typeface="Verdana"/>
                <a:cs typeface="Verdana"/>
              </a:rPr>
              <a:t> </a:t>
            </a:r>
            <a:r>
              <a:rPr sz="2400" dirty="0">
                <a:solidFill>
                  <a:srgbClr val="FFFFFF"/>
                </a:solidFill>
                <a:latin typeface="Verdana"/>
                <a:cs typeface="Verdana"/>
              </a:rPr>
              <a:t>makes</a:t>
            </a:r>
            <a:r>
              <a:rPr sz="2400" spc="-165" dirty="0">
                <a:solidFill>
                  <a:srgbClr val="FFFFFF"/>
                </a:solidFill>
                <a:latin typeface="Verdana"/>
                <a:cs typeface="Verdana"/>
              </a:rPr>
              <a:t> </a:t>
            </a:r>
            <a:r>
              <a:rPr sz="2400" spc="25" dirty="0">
                <a:solidFill>
                  <a:srgbClr val="FFFFFF"/>
                </a:solidFill>
                <a:latin typeface="Verdana"/>
                <a:cs typeface="Verdana"/>
              </a:rPr>
              <a:t>the </a:t>
            </a:r>
            <a:r>
              <a:rPr sz="2400" dirty="0">
                <a:solidFill>
                  <a:srgbClr val="FFFFFF"/>
                </a:solidFill>
                <a:latin typeface="Verdana"/>
                <a:cs typeface="Verdana"/>
              </a:rPr>
              <a:t>application</a:t>
            </a:r>
            <a:r>
              <a:rPr sz="2400" spc="-65" dirty="0">
                <a:solidFill>
                  <a:srgbClr val="FFFFFF"/>
                </a:solidFill>
                <a:latin typeface="Verdana"/>
                <a:cs typeface="Verdana"/>
              </a:rPr>
              <a:t> </a:t>
            </a:r>
            <a:r>
              <a:rPr sz="2400" dirty="0">
                <a:solidFill>
                  <a:srgbClr val="FFFFFF"/>
                </a:solidFill>
                <a:latin typeface="Verdana"/>
                <a:cs typeface="Verdana"/>
              </a:rPr>
              <a:t>more</a:t>
            </a:r>
            <a:r>
              <a:rPr sz="2400" spc="-65" dirty="0">
                <a:solidFill>
                  <a:srgbClr val="FFFFFF"/>
                </a:solidFill>
                <a:latin typeface="Verdana"/>
                <a:cs typeface="Verdana"/>
              </a:rPr>
              <a:t> </a:t>
            </a:r>
            <a:r>
              <a:rPr sz="2400" spc="-25" dirty="0">
                <a:solidFill>
                  <a:srgbClr val="FFFFFF"/>
                </a:solidFill>
                <a:latin typeface="Verdana"/>
                <a:cs typeface="Verdana"/>
              </a:rPr>
              <a:t>attractive</a:t>
            </a:r>
            <a:r>
              <a:rPr sz="2400" spc="-65" dirty="0">
                <a:solidFill>
                  <a:srgbClr val="FFFFFF"/>
                </a:solidFill>
                <a:latin typeface="Verdana"/>
                <a:cs typeface="Verdana"/>
              </a:rPr>
              <a:t> </a:t>
            </a:r>
            <a:r>
              <a:rPr sz="2400" spc="80" dirty="0">
                <a:solidFill>
                  <a:srgbClr val="FFFFFF"/>
                </a:solidFill>
                <a:latin typeface="Verdana"/>
                <a:cs typeface="Verdana"/>
              </a:rPr>
              <a:t>but</a:t>
            </a:r>
            <a:r>
              <a:rPr sz="2400" spc="-65" dirty="0">
                <a:solidFill>
                  <a:srgbClr val="FFFFFF"/>
                </a:solidFill>
                <a:latin typeface="Verdana"/>
                <a:cs typeface="Verdana"/>
              </a:rPr>
              <a:t> </a:t>
            </a:r>
            <a:r>
              <a:rPr sz="2400" spc="-25" dirty="0">
                <a:solidFill>
                  <a:srgbClr val="FFFFFF"/>
                </a:solidFill>
                <a:latin typeface="Verdana"/>
                <a:cs typeface="Verdana"/>
              </a:rPr>
              <a:t>also</a:t>
            </a:r>
            <a:r>
              <a:rPr sz="2400" spc="-65" dirty="0">
                <a:solidFill>
                  <a:srgbClr val="FFFFFF"/>
                </a:solidFill>
                <a:latin typeface="Verdana"/>
                <a:cs typeface="Verdana"/>
              </a:rPr>
              <a:t> </a:t>
            </a:r>
            <a:r>
              <a:rPr sz="2400" spc="-20" dirty="0">
                <a:solidFill>
                  <a:srgbClr val="FFFFFF"/>
                </a:solidFill>
                <a:latin typeface="Verdana"/>
                <a:cs typeface="Verdana"/>
              </a:rPr>
              <a:t>aids </a:t>
            </a:r>
            <a:r>
              <a:rPr sz="2400" dirty="0">
                <a:solidFill>
                  <a:srgbClr val="FFFFFF"/>
                </a:solidFill>
                <a:latin typeface="Verdana"/>
                <a:cs typeface="Verdana"/>
              </a:rPr>
              <a:t>in</a:t>
            </a:r>
            <a:r>
              <a:rPr sz="2400" spc="-175" dirty="0">
                <a:solidFill>
                  <a:srgbClr val="FFFFFF"/>
                </a:solidFill>
                <a:latin typeface="Verdana"/>
                <a:cs typeface="Verdana"/>
              </a:rPr>
              <a:t> </a:t>
            </a:r>
            <a:r>
              <a:rPr sz="2400" b="1" spc="-80" dirty="0">
                <a:solidFill>
                  <a:srgbClr val="FFFFFF"/>
                </a:solidFill>
                <a:latin typeface="Verdana"/>
                <a:cs typeface="Verdana"/>
              </a:rPr>
              <a:t>user </a:t>
            </a:r>
            <a:r>
              <a:rPr sz="2400" b="1" spc="-30" dirty="0">
                <a:solidFill>
                  <a:srgbClr val="FFFFFF"/>
                </a:solidFill>
                <a:latin typeface="Verdana"/>
                <a:cs typeface="Verdana"/>
              </a:rPr>
              <a:t>engagement</a:t>
            </a:r>
            <a:r>
              <a:rPr sz="2400" b="1" spc="-145" dirty="0">
                <a:solidFill>
                  <a:srgbClr val="FFFFFF"/>
                </a:solidFill>
                <a:latin typeface="Verdana"/>
                <a:cs typeface="Verdana"/>
              </a:rPr>
              <a:t> </a:t>
            </a:r>
            <a:r>
              <a:rPr sz="2400" spc="70" dirty="0">
                <a:solidFill>
                  <a:srgbClr val="FFFFFF"/>
                </a:solidFill>
                <a:latin typeface="Verdana"/>
                <a:cs typeface="Verdana"/>
              </a:rPr>
              <a:t>and</a:t>
            </a:r>
            <a:r>
              <a:rPr sz="2400" spc="-175" dirty="0">
                <a:solidFill>
                  <a:srgbClr val="FFFFFF"/>
                </a:solidFill>
                <a:latin typeface="Verdana"/>
                <a:cs typeface="Verdana"/>
              </a:rPr>
              <a:t> </a:t>
            </a:r>
            <a:r>
              <a:rPr sz="2400" spc="40" dirty="0">
                <a:solidFill>
                  <a:srgbClr val="FFFFFF"/>
                </a:solidFill>
                <a:latin typeface="Verdana"/>
                <a:cs typeface="Verdana"/>
              </a:rPr>
              <a:t>understanding </a:t>
            </a:r>
            <a:r>
              <a:rPr sz="2400" dirty="0">
                <a:solidFill>
                  <a:srgbClr val="FFFFFF"/>
                </a:solidFill>
                <a:latin typeface="Verdana"/>
                <a:cs typeface="Verdana"/>
              </a:rPr>
              <a:t>of</a:t>
            </a:r>
            <a:r>
              <a:rPr sz="2400" spc="-125" dirty="0">
                <a:solidFill>
                  <a:srgbClr val="FFFFFF"/>
                </a:solidFill>
                <a:latin typeface="Verdana"/>
                <a:cs typeface="Verdana"/>
              </a:rPr>
              <a:t> </a:t>
            </a:r>
            <a:r>
              <a:rPr sz="2400" spc="50" dirty="0">
                <a:solidFill>
                  <a:srgbClr val="FFFFFF"/>
                </a:solidFill>
                <a:latin typeface="Verdana"/>
                <a:cs typeface="Verdana"/>
              </a:rPr>
              <a:t>the</a:t>
            </a:r>
            <a:r>
              <a:rPr sz="2400" spc="-125" dirty="0">
                <a:solidFill>
                  <a:srgbClr val="FFFFFF"/>
                </a:solidFill>
                <a:latin typeface="Verdana"/>
                <a:cs typeface="Verdana"/>
              </a:rPr>
              <a:t> </a:t>
            </a:r>
            <a:r>
              <a:rPr sz="2400" dirty="0">
                <a:solidFill>
                  <a:srgbClr val="FFFFFF"/>
                </a:solidFill>
                <a:latin typeface="Verdana"/>
                <a:cs typeface="Verdana"/>
              </a:rPr>
              <a:t>algorithms</a:t>
            </a:r>
            <a:r>
              <a:rPr sz="2400" spc="-125" dirty="0">
                <a:solidFill>
                  <a:srgbClr val="FFFFFF"/>
                </a:solidFill>
                <a:latin typeface="Verdana"/>
                <a:cs typeface="Verdana"/>
              </a:rPr>
              <a:t> </a:t>
            </a:r>
            <a:r>
              <a:rPr sz="2400" spc="75" dirty="0">
                <a:solidFill>
                  <a:srgbClr val="FFFFFF"/>
                </a:solidFill>
                <a:latin typeface="Verdana"/>
                <a:cs typeface="Verdana"/>
              </a:rPr>
              <a:t>being</a:t>
            </a:r>
            <a:r>
              <a:rPr sz="2400" spc="-120" dirty="0">
                <a:solidFill>
                  <a:srgbClr val="FFFFFF"/>
                </a:solidFill>
                <a:latin typeface="Verdana"/>
                <a:cs typeface="Verdana"/>
              </a:rPr>
              <a:t> </a:t>
            </a:r>
            <a:r>
              <a:rPr sz="2400" spc="-10" dirty="0">
                <a:solidFill>
                  <a:srgbClr val="FFFFFF"/>
                </a:solidFill>
                <a:latin typeface="Verdana"/>
                <a:cs typeface="Verdana"/>
              </a:rPr>
              <a:t>visualized.</a:t>
            </a:r>
            <a:endParaRPr sz="24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dirty="0"/>
          </a:p>
        </p:txBody>
      </p:sp>
      <p:pic>
        <p:nvPicPr>
          <p:cNvPr id="6" name="object 6"/>
          <p:cNvPicPr/>
          <p:nvPr/>
        </p:nvPicPr>
        <p:blipFill>
          <a:blip r:embed="rId3" cstate="print"/>
          <a:stretch>
            <a:fillRect/>
          </a:stretch>
        </p:blipFill>
        <p:spPr>
          <a:xfrm>
            <a:off x="10476077" y="1156703"/>
            <a:ext cx="5886449" cy="77503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8"/>
          </a:xfrm>
          <a:prstGeom prst="rect">
            <a:avLst/>
          </a:prstGeom>
        </p:spPr>
      </p:pic>
      <p:sp>
        <p:nvSpPr>
          <p:cNvPr id="3" name="object 3"/>
          <p:cNvSpPr txBox="1">
            <a:spLocks noGrp="1"/>
          </p:cNvSpPr>
          <p:nvPr>
            <p:ph type="title"/>
          </p:nvPr>
        </p:nvSpPr>
        <p:spPr>
          <a:xfrm>
            <a:off x="9130296" y="2278557"/>
            <a:ext cx="6497955" cy="654050"/>
          </a:xfrm>
          <a:prstGeom prst="rect">
            <a:avLst/>
          </a:prstGeom>
        </p:spPr>
        <p:txBody>
          <a:bodyPr vert="horz" wrap="square" lIns="0" tIns="15875" rIns="0" bIns="0" rtlCol="0">
            <a:spAutoFit/>
          </a:bodyPr>
          <a:lstStyle/>
          <a:p>
            <a:pPr marL="12700">
              <a:lnSpc>
                <a:spcPct val="100000"/>
              </a:lnSpc>
              <a:spcBef>
                <a:spcPts val="125"/>
              </a:spcBef>
            </a:pPr>
            <a:r>
              <a:rPr sz="4100" spc="-120" dirty="0"/>
              <a:t>JavaScript</a:t>
            </a:r>
            <a:r>
              <a:rPr sz="4100" spc="-190" dirty="0"/>
              <a:t> </a:t>
            </a:r>
            <a:r>
              <a:rPr sz="4100" spc="-135" dirty="0"/>
              <a:t>Interactivity</a:t>
            </a:r>
            <a:endParaRPr sz="4100" dirty="0"/>
          </a:p>
        </p:txBody>
      </p:sp>
      <p:sp>
        <p:nvSpPr>
          <p:cNvPr id="4" name="object 4"/>
          <p:cNvSpPr txBox="1"/>
          <p:nvPr/>
        </p:nvSpPr>
        <p:spPr>
          <a:xfrm>
            <a:off x="9130296" y="3423932"/>
            <a:ext cx="7581900" cy="2967800"/>
          </a:xfrm>
          <a:prstGeom prst="rect">
            <a:avLst/>
          </a:prstGeom>
        </p:spPr>
        <p:txBody>
          <a:bodyPr vert="horz" wrap="square" lIns="0" tIns="12700" rIns="0" bIns="0" rtlCol="0">
            <a:spAutoFit/>
          </a:bodyPr>
          <a:lstStyle/>
          <a:p>
            <a:pPr marL="12700" marR="5080" algn="just">
              <a:lnSpc>
                <a:spcPct val="101299"/>
              </a:lnSpc>
              <a:spcBef>
                <a:spcPts val="100"/>
              </a:spcBef>
            </a:pPr>
            <a:r>
              <a:rPr sz="2400" dirty="0">
                <a:solidFill>
                  <a:srgbClr val="FFFFFF"/>
                </a:solidFill>
                <a:latin typeface="Verdana"/>
                <a:cs typeface="Verdana"/>
              </a:rPr>
              <a:t>JavaScript</a:t>
            </a:r>
            <a:r>
              <a:rPr sz="2400" spc="10" dirty="0">
                <a:solidFill>
                  <a:srgbClr val="FFFFFF"/>
                </a:solidFill>
                <a:latin typeface="Verdana"/>
                <a:cs typeface="Verdana"/>
              </a:rPr>
              <a:t> </a:t>
            </a:r>
            <a:r>
              <a:rPr sz="2400" dirty="0">
                <a:solidFill>
                  <a:srgbClr val="FFFFFF"/>
                </a:solidFill>
                <a:latin typeface="Verdana"/>
                <a:cs typeface="Verdana"/>
              </a:rPr>
              <a:t>plays</a:t>
            </a:r>
            <a:r>
              <a:rPr sz="2400" spc="10" dirty="0">
                <a:solidFill>
                  <a:srgbClr val="FFFFFF"/>
                </a:solidFill>
                <a:latin typeface="Verdana"/>
                <a:cs typeface="Verdana"/>
              </a:rPr>
              <a:t> </a:t>
            </a:r>
            <a:r>
              <a:rPr sz="2400" dirty="0">
                <a:solidFill>
                  <a:srgbClr val="FFFFFF"/>
                </a:solidFill>
                <a:latin typeface="Verdana"/>
                <a:cs typeface="Verdana"/>
              </a:rPr>
              <a:t>a</a:t>
            </a:r>
            <a:r>
              <a:rPr sz="2400" spc="15" dirty="0">
                <a:solidFill>
                  <a:srgbClr val="FFFFFF"/>
                </a:solidFill>
                <a:latin typeface="Verdana"/>
                <a:cs typeface="Verdana"/>
              </a:rPr>
              <a:t> </a:t>
            </a:r>
            <a:r>
              <a:rPr sz="2400" dirty="0">
                <a:solidFill>
                  <a:srgbClr val="FFFFFF"/>
                </a:solidFill>
                <a:latin typeface="Verdana"/>
                <a:cs typeface="Verdana"/>
              </a:rPr>
              <a:t>crucial</a:t>
            </a:r>
            <a:r>
              <a:rPr sz="2400" spc="10" dirty="0">
                <a:solidFill>
                  <a:srgbClr val="FFFFFF"/>
                </a:solidFill>
                <a:latin typeface="Verdana"/>
                <a:cs typeface="Verdana"/>
              </a:rPr>
              <a:t> </a:t>
            </a:r>
            <a:r>
              <a:rPr sz="2400" dirty="0">
                <a:solidFill>
                  <a:srgbClr val="FFFFFF"/>
                </a:solidFill>
                <a:latin typeface="Verdana"/>
                <a:cs typeface="Verdana"/>
              </a:rPr>
              <a:t>role</a:t>
            </a:r>
            <a:r>
              <a:rPr sz="2400" spc="15" dirty="0">
                <a:solidFill>
                  <a:srgbClr val="FFFFFF"/>
                </a:solidFill>
                <a:latin typeface="Verdana"/>
                <a:cs typeface="Verdana"/>
              </a:rPr>
              <a:t> </a:t>
            </a:r>
            <a:r>
              <a:rPr sz="2400" dirty="0">
                <a:solidFill>
                  <a:srgbClr val="FFFFFF"/>
                </a:solidFill>
                <a:latin typeface="Verdana"/>
                <a:cs typeface="Verdana"/>
              </a:rPr>
              <a:t>in</a:t>
            </a:r>
            <a:r>
              <a:rPr sz="2400" spc="10" dirty="0">
                <a:solidFill>
                  <a:srgbClr val="FFFFFF"/>
                </a:solidFill>
                <a:latin typeface="Verdana"/>
                <a:cs typeface="Verdana"/>
              </a:rPr>
              <a:t> </a:t>
            </a:r>
            <a:r>
              <a:rPr sz="2400" spc="60" dirty="0">
                <a:solidFill>
                  <a:srgbClr val="FFFFFF"/>
                </a:solidFill>
                <a:latin typeface="Verdana"/>
                <a:cs typeface="Verdana"/>
              </a:rPr>
              <a:t>adding</a:t>
            </a:r>
            <a:r>
              <a:rPr sz="2400" spc="15" dirty="0">
                <a:solidFill>
                  <a:srgbClr val="FFFFFF"/>
                </a:solidFill>
                <a:latin typeface="Verdana"/>
                <a:cs typeface="Verdana"/>
              </a:rPr>
              <a:t> </a:t>
            </a:r>
            <a:r>
              <a:rPr sz="2400" b="1" spc="-35" dirty="0">
                <a:solidFill>
                  <a:srgbClr val="FFFFFF"/>
                </a:solidFill>
                <a:latin typeface="Verdana"/>
                <a:cs typeface="Verdana"/>
              </a:rPr>
              <a:t>interactivity</a:t>
            </a:r>
            <a:r>
              <a:rPr sz="2400" b="1" spc="25" dirty="0">
                <a:solidFill>
                  <a:srgbClr val="FFFFFF"/>
                </a:solidFill>
                <a:latin typeface="Verdana"/>
                <a:cs typeface="Verdana"/>
              </a:rPr>
              <a:t> </a:t>
            </a:r>
            <a:r>
              <a:rPr sz="2400" dirty="0">
                <a:solidFill>
                  <a:srgbClr val="FFFFFF"/>
                </a:solidFill>
                <a:latin typeface="Verdana"/>
                <a:cs typeface="Verdana"/>
              </a:rPr>
              <a:t>to</a:t>
            </a:r>
            <a:r>
              <a:rPr sz="2400" spc="15" dirty="0">
                <a:solidFill>
                  <a:srgbClr val="FFFFFF"/>
                </a:solidFill>
                <a:latin typeface="Verdana"/>
                <a:cs typeface="Verdana"/>
              </a:rPr>
              <a:t> </a:t>
            </a:r>
            <a:r>
              <a:rPr sz="2400" dirty="0">
                <a:solidFill>
                  <a:srgbClr val="FFFFFF"/>
                </a:solidFill>
                <a:latin typeface="Verdana"/>
                <a:cs typeface="Verdana"/>
              </a:rPr>
              <a:t>our</a:t>
            </a:r>
            <a:r>
              <a:rPr sz="2400" spc="10" dirty="0">
                <a:solidFill>
                  <a:srgbClr val="FFFFFF"/>
                </a:solidFill>
                <a:latin typeface="Verdana"/>
                <a:cs typeface="Verdana"/>
              </a:rPr>
              <a:t> </a:t>
            </a:r>
            <a:r>
              <a:rPr sz="2400" dirty="0">
                <a:solidFill>
                  <a:srgbClr val="FFFFFF"/>
                </a:solidFill>
                <a:latin typeface="Verdana"/>
                <a:cs typeface="Verdana"/>
              </a:rPr>
              <a:t>project.</a:t>
            </a:r>
            <a:r>
              <a:rPr sz="2400" spc="10" dirty="0">
                <a:solidFill>
                  <a:srgbClr val="FFFFFF"/>
                </a:solidFill>
                <a:latin typeface="Verdana"/>
                <a:cs typeface="Verdana"/>
              </a:rPr>
              <a:t> </a:t>
            </a:r>
            <a:r>
              <a:rPr sz="2400" spc="-25" dirty="0">
                <a:solidFill>
                  <a:srgbClr val="FFFFFF"/>
                </a:solidFill>
                <a:latin typeface="Verdana"/>
                <a:cs typeface="Verdana"/>
              </a:rPr>
              <a:t>It </a:t>
            </a:r>
            <a:r>
              <a:rPr sz="2400" dirty="0">
                <a:solidFill>
                  <a:srgbClr val="FFFFFF"/>
                </a:solidFill>
                <a:latin typeface="Verdana"/>
                <a:cs typeface="Verdana"/>
              </a:rPr>
              <a:t>allows</a:t>
            </a:r>
            <a:r>
              <a:rPr sz="2400" spc="150" dirty="0">
                <a:solidFill>
                  <a:srgbClr val="FFFFFF"/>
                </a:solidFill>
                <a:latin typeface="Verdana"/>
                <a:cs typeface="Verdana"/>
              </a:rPr>
              <a:t> </a:t>
            </a:r>
            <a:r>
              <a:rPr sz="2400" dirty="0">
                <a:solidFill>
                  <a:srgbClr val="FFFFFF"/>
                </a:solidFill>
                <a:latin typeface="Verdana"/>
                <a:cs typeface="Verdana"/>
              </a:rPr>
              <a:t>users</a:t>
            </a:r>
            <a:r>
              <a:rPr sz="2400" spc="155" dirty="0">
                <a:solidFill>
                  <a:srgbClr val="FFFFFF"/>
                </a:solidFill>
                <a:latin typeface="Verdana"/>
                <a:cs typeface="Verdana"/>
              </a:rPr>
              <a:t> </a:t>
            </a:r>
            <a:r>
              <a:rPr sz="2400" dirty="0">
                <a:solidFill>
                  <a:srgbClr val="FFFFFF"/>
                </a:solidFill>
                <a:latin typeface="Verdana"/>
                <a:cs typeface="Verdana"/>
              </a:rPr>
              <a:t>to</a:t>
            </a:r>
            <a:r>
              <a:rPr sz="2400" spc="155" dirty="0">
                <a:solidFill>
                  <a:srgbClr val="FFFFFF"/>
                </a:solidFill>
                <a:latin typeface="Verdana"/>
                <a:cs typeface="Verdana"/>
              </a:rPr>
              <a:t> </a:t>
            </a:r>
            <a:r>
              <a:rPr sz="2400" dirty="0">
                <a:solidFill>
                  <a:srgbClr val="FFFFFF"/>
                </a:solidFill>
                <a:latin typeface="Verdana"/>
                <a:cs typeface="Verdana"/>
              </a:rPr>
              <a:t>initiate</a:t>
            </a:r>
            <a:r>
              <a:rPr sz="2400" spc="155" dirty="0">
                <a:solidFill>
                  <a:srgbClr val="FFFFFF"/>
                </a:solidFill>
                <a:latin typeface="Verdana"/>
                <a:cs typeface="Verdana"/>
              </a:rPr>
              <a:t> </a:t>
            </a:r>
            <a:r>
              <a:rPr sz="2400" dirty="0">
                <a:solidFill>
                  <a:srgbClr val="FFFFFF"/>
                </a:solidFill>
                <a:latin typeface="Verdana"/>
                <a:cs typeface="Verdana"/>
              </a:rPr>
              <a:t>sorting</a:t>
            </a:r>
            <a:r>
              <a:rPr sz="2400" spc="155" dirty="0">
                <a:solidFill>
                  <a:srgbClr val="FFFFFF"/>
                </a:solidFill>
                <a:latin typeface="Verdana"/>
                <a:cs typeface="Verdana"/>
              </a:rPr>
              <a:t> </a:t>
            </a:r>
            <a:r>
              <a:rPr sz="2400" dirty="0">
                <a:solidFill>
                  <a:srgbClr val="FFFFFF"/>
                </a:solidFill>
                <a:latin typeface="Verdana"/>
                <a:cs typeface="Verdana"/>
              </a:rPr>
              <a:t>processes,</a:t>
            </a:r>
            <a:r>
              <a:rPr sz="2400" spc="165" dirty="0">
                <a:solidFill>
                  <a:srgbClr val="FFFFFF"/>
                </a:solidFill>
                <a:latin typeface="Verdana"/>
                <a:cs typeface="Verdana"/>
              </a:rPr>
              <a:t> </a:t>
            </a:r>
            <a:r>
              <a:rPr sz="2400" dirty="0">
                <a:solidFill>
                  <a:srgbClr val="FFFFFF"/>
                </a:solidFill>
                <a:latin typeface="Verdana"/>
                <a:cs typeface="Verdana"/>
              </a:rPr>
              <a:t>observe</a:t>
            </a:r>
            <a:r>
              <a:rPr sz="2400" spc="150" dirty="0">
                <a:solidFill>
                  <a:srgbClr val="FFFFFF"/>
                </a:solidFill>
                <a:latin typeface="Verdana"/>
                <a:cs typeface="Verdana"/>
              </a:rPr>
              <a:t> </a:t>
            </a:r>
            <a:r>
              <a:rPr sz="2400" dirty="0">
                <a:solidFill>
                  <a:srgbClr val="FFFFFF"/>
                </a:solidFill>
                <a:latin typeface="Verdana"/>
                <a:cs typeface="Verdana"/>
              </a:rPr>
              <a:t>algorithm</a:t>
            </a:r>
            <a:r>
              <a:rPr sz="2400" spc="155" dirty="0">
                <a:solidFill>
                  <a:srgbClr val="FFFFFF"/>
                </a:solidFill>
                <a:latin typeface="Verdana"/>
                <a:cs typeface="Verdana"/>
              </a:rPr>
              <a:t> </a:t>
            </a:r>
            <a:r>
              <a:rPr sz="2400" spc="-10" dirty="0">
                <a:solidFill>
                  <a:srgbClr val="FFFFFF"/>
                </a:solidFill>
                <a:latin typeface="Verdana"/>
                <a:cs typeface="Verdana"/>
              </a:rPr>
              <a:t>behavior </a:t>
            </a:r>
            <a:r>
              <a:rPr sz="2400" dirty="0">
                <a:solidFill>
                  <a:srgbClr val="FFFFFF"/>
                </a:solidFill>
                <a:latin typeface="Verdana"/>
                <a:cs typeface="Verdana"/>
              </a:rPr>
              <a:t>in</a:t>
            </a:r>
            <a:r>
              <a:rPr sz="2400" spc="20" dirty="0">
                <a:solidFill>
                  <a:srgbClr val="FFFFFF"/>
                </a:solidFill>
                <a:latin typeface="Verdana"/>
                <a:cs typeface="Verdana"/>
              </a:rPr>
              <a:t>  </a:t>
            </a:r>
            <a:r>
              <a:rPr sz="2400" spc="-45" dirty="0">
                <a:solidFill>
                  <a:srgbClr val="FFFFFF"/>
                </a:solidFill>
                <a:latin typeface="Verdana"/>
                <a:cs typeface="Verdana"/>
              </a:rPr>
              <a:t>real-</a:t>
            </a:r>
            <a:r>
              <a:rPr sz="2400" dirty="0">
                <a:solidFill>
                  <a:srgbClr val="FFFFFF"/>
                </a:solidFill>
                <a:latin typeface="Verdana"/>
                <a:cs typeface="Verdana"/>
              </a:rPr>
              <a:t>time,</a:t>
            </a:r>
            <a:r>
              <a:rPr sz="2400" spc="20" dirty="0">
                <a:solidFill>
                  <a:srgbClr val="FFFFFF"/>
                </a:solidFill>
                <a:latin typeface="Verdana"/>
                <a:cs typeface="Verdana"/>
              </a:rPr>
              <a:t>  </a:t>
            </a:r>
            <a:r>
              <a:rPr sz="2400" spc="55" dirty="0">
                <a:solidFill>
                  <a:srgbClr val="FFFFFF"/>
                </a:solidFill>
                <a:latin typeface="Verdana"/>
                <a:cs typeface="Verdana"/>
              </a:rPr>
              <a:t>and</a:t>
            </a:r>
            <a:r>
              <a:rPr sz="2400" spc="20" dirty="0">
                <a:solidFill>
                  <a:srgbClr val="FFFFFF"/>
                </a:solidFill>
                <a:latin typeface="Verdana"/>
                <a:cs typeface="Verdana"/>
              </a:rPr>
              <a:t>  </a:t>
            </a:r>
            <a:r>
              <a:rPr sz="2400" dirty="0">
                <a:solidFill>
                  <a:srgbClr val="FFFFFF"/>
                </a:solidFill>
                <a:latin typeface="Verdana"/>
                <a:cs typeface="Verdana"/>
              </a:rPr>
              <a:t>understand</a:t>
            </a:r>
            <a:r>
              <a:rPr sz="2400" spc="20" dirty="0">
                <a:solidFill>
                  <a:srgbClr val="FFFFFF"/>
                </a:solidFill>
                <a:latin typeface="Verdana"/>
                <a:cs typeface="Verdana"/>
              </a:rPr>
              <a:t>  </a:t>
            </a:r>
            <a:r>
              <a:rPr sz="2400" dirty="0">
                <a:solidFill>
                  <a:srgbClr val="FFFFFF"/>
                </a:solidFill>
                <a:latin typeface="Verdana"/>
                <a:cs typeface="Verdana"/>
              </a:rPr>
              <a:t>the</a:t>
            </a:r>
            <a:r>
              <a:rPr sz="2400" spc="20" dirty="0">
                <a:solidFill>
                  <a:srgbClr val="FFFFFF"/>
                </a:solidFill>
                <a:latin typeface="Verdana"/>
                <a:cs typeface="Verdana"/>
              </a:rPr>
              <a:t>  </a:t>
            </a:r>
            <a:r>
              <a:rPr sz="2400" dirty="0">
                <a:solidFill>
                  <a:srgbClr val="FFFFFF"/>
                </a:solidFill>
                <a:latin typeface="Verdana"/>
                <a:cs typeface="Verdana"/>
              </a:rPr>
              <a:t>efﬁciency</a:t>
            </a:r>
            <a:r>
              <a:rPr sz="2400" spc="20" dirty="0">
                <a:solidFill>
                  <a:srgbClr val="FFFFFF"/>
                </a:solidFill>
                <a:latin typeface="Verdana"/>
                <a:cs typeface="Verdana"/>
              </a:rPr>
              <a:t>  </a:t>
            </a:r>
            <a:r>
              <a:rPr sz="2400" dirty="0">
                <a:solidFill>
                  <a:srgbClr val="FFFFFF"/>
                </a:solidFill>
                <a:latin typeface="Verdana"/>
                <a:cs typeface="Verdana"/>
              </a:rPr>
              <a:t>of</a:t>
            </a:r>
            <a:r>
              <a:rPr sz="2400" spc="20" dirty="0">
                <a:solidFill>
                  <a:srgbClr val="FFFFFF"/>
                </a:solidFill>
                <a:latin typeface="Verdana"/>
                <a:cs typeface="Verdana"/>
              </a:rPr>
              <a:t>  </a:t>
            </a:r>
            <a:r>
              <a:rPr sz="2400" dirty="0">
                <a:solidFill>
                  <a:srgbClr val="FFFFFF"/>
                </a:solidFill>
                <a:latin typeface="Verdana"/>
                <a:cs typeface="Verdana"/>
              </a:rPr>
              <a:t>each</a:t>
            </a:r>
            <a:r>
              <a:rPr sz="2400" spc="20" dirty="0">
                <a:solidFill>
                  <a:srgbClr val="FFFFFF"/>
                </a:solidFill>
                <a:latin typeface="Verdana"/>
                <a:cs typeface="Verdana"/>
              </a:rPr>
              <a:t>  </a:t>
            </a:r>
            <a:r>
              <a:rPr sz="2400" dirty="0">
                <a:solidFill>
                  <a:srgbClr val="FFFFFF"/>
                </a:solidFill>
                <a:latin typeface="Verdana"/>
                <a:cs typeface="Verdana"/>
              </a:rPr>
              <a:t>method.</a:t>
            </a:r>
            <a:r>
              <a:rPr sz="2400" spc="25" dirty="0">
                <a:solidFill>
                  <a:srgbClr val="FFFFFF"/>
                </a:solidFill>
                <a:latin typeface="Verdana"/>
                <a:cs typeface="Verdana"/>
              </a:rPr>
              <a:t>  </a:t>
            </a:r>
            <a:r>
              <a:rPr sz="2400" spc="-20" dirty="0">
                <a:solidFill>
                  <a:srgbClr val="FFFFFF"/>
                </a:solidFill>
                <a:latin typeface="Verdana"/>
                <a:cs typeface="Verdana"/>
              </a:rPr>
              <a:t>This </a:t>
            </a:r>
            <a:r>
              <a:rPr sz="2400" spc="45" dirty="0">
                <a:solidFill>
                  <a:srgbClr val="FFFFFF"/>
                </a:solidFill>
                <a:latin typeface="Verdana"/>
                <a:cs typeface="Verdana"/>
              </a:rPr>
              <a:t>dynamic</a:t>
            </a:r>
            <a:r>
              <a:rPr sz="2400" spc="35" dirty="0">
                <a:solidFill>
                  <a:srgbClr val="FFFFFF"/>
                </a:solidFill>
                <a:latin typeface="Verdana"/>
                <a:cs typeface="Verdana"/>
              </a:rPr>
              <a:t> </a:t>
            </a:r>
            <a:r>
              <a:rPr sz="2400" dirty="0">
                <a:solidFill>
                  <a:srgbClr val="FFFFFF"/>
                </a:solidFill>
                <a:latin typeface="Verdana"/>
                <a:cs typeface="Verdana"/>
              </a:rPr>
              <a:t>interaction</a:t>
            </a:r>
            <a:r>
              <a:rPr sz="2400" spc="35" dirty="0">
                <a:solidFill>
                  <a:srgbClr val="FFFFFF"/>
                </a:solidFill>
                <a:latin typeface="Verdana"/>
                <a:cs typeface="Verdana"/>
              </a:rPr>
              <a:t> </a:t>
            </a:r>
            <a:r>
              <a:rPr sz="2400" spc="-10" dirty="0">
                <a:solidFill>
                  <a:srgbClr val="FFFFFF"/>
                </a:solidFill>
                <a:latin typeface="Verdana"/>
                <a:cs typeface="Verdana"/>
              </a:rPr>
              <a:t>fosters</a:t>
            </a:r>
            <a:r>
              <a:rPr sz="2400" spc="35" dirty="0">
                <a:solidFill>
                  <a:srgbClr val="FFFFFF"/>
                </a:solidFill>
                <a:latin typeface="Verdana"/>
                <a:cs typeface="Verdana"/>
              </a:rPr>
              <a:t> </a:t>
            </a:r>
            <a:r>
              <a:rPr sz="2400" dirty="0">
                <a:solidFill>
                  <a:srgbClr val="FFFFFF"/>
                </a:solidFill>
                <a:latin typeface="Verdana"/>
                <a:cs typeface="Verdana"/>
              </a:rPr>
              <a:t>a</a:t>
            </a:r>
            <a:r>
              <a:rPr sz="2400" spc="35" dirty="0">
                <a:solidFill>
                  <a:srgbClr val="FFFFFF"/>
                </a:solidFill>
                <a:latin typeface="Verdana"/>
                <a:cs typeface="Verdana"/>
              </a:rPr>
              <a:t> </a:t>
            </a:r>
            <a:r>
              <a:rPr sz="2400" dirty="0">
                <a:solidFill>
                  <a:srgbClr val="FFFFFF"/>
                </a:solidFill>
                <a:latin typeface="Verdana"/>
                <a:cs typeface="Verdana"/>
              </a:rPr>
              <a:t>deeper</a:t>
            </a:r>
            <a:r>
              <a:rPr sz="2400" spc="35" dirty="0">
                <a:solidFill>
                  <a:srgbClr val="FFFFFF"/>
                </a:solidFill>
                <a:latin typeface="Verdana"/>
                <a:cs typeface="Verdana"/>
              </a:rPr>
              <a:t> </a:t>
            </a:r>
            <a:r>
              <a:rPr sz="2400" dirty="0">
                <a:solidFill>
                  <a:srgbClr val="FFFFFF"/>
                </a:solidFill>
                <a:latin typeface="Verdana"/>
                <a:cs typeface="Verdana"/>
              </a:rPr>
              <a:t>learning</a:t>
            </a:r>
            <a:r>
              <a:rPr sz="2400" spc="35" dirty="0">
                <a:solidFill>
                  <a:srgbClr val="FFFFFF"/>
                </a:solidFill>
                <a:latin typeface="Verdana"/>
                <a:cs typeface="Verdana"/>
              </a:rPr>
              <a:t> </a:t>
            </a:r>
            <a:r>
              <a:rPr sz="2400" dirty="0">
                <a:solidFill>
                  <a:srgbClr val="FFFFFF"/>
                </a:solidFill>
                <a:latin typeface="Verdana"/>
                <a:cs typeface="Verdana"/>
              </a:rPr>
              <a:t>experience</a:t>
            </a:r>
            <a:r>
              <a:rPr sz="2400" spc="35" dirty="0">
                <a:solidFill>
                  <a:srgbClr val="FFFFFF"/>
                </a:solidFill>
                <a:latin typeface="Verdana"/>
                <a:cs typeface="Verdana"/>
              </a:rPr>
              <a:t> </a:t>
            </a:r>
            <a:r>
              <a:rPr sz="2400" dirty="0">
                <a:solidFill>
                  <a:srgbClr val="FFFFFF"/>
                </a:solidFill>
                <a:latin typeface="Verdana"/>
                <a:cs typeface="Verdana"/>
              </a:rPr>
              <a:t>as</a:t>
            </a:r>
            <a:r>
              <a:rPr sz="2400" spc="35" dirty="0">
                <a:solidFill>
                  <a:srgbClr val="FFFFFF"/>
                </a:solidFill>
                <a:latin typeface="Verdana"/>
                <a:cs typeface="Verdana"/>
              </a:rPr>
              <a:t> </a:t>
            </a:r>
            <a:r>
              <a:rPr sz="2400" dirty="0">
                <a:solidFill>
                  <a:srgbClr val="FFFFFF"/>
                </a:solidFill>
                <a:latin typeface="Verdana"/>
                <a:cs typeface="Verdana"/>
              </a:rPr>
              <a:t>users</a:t>
            </a:r>
            <a:r>
              <a:rPr sz="2400" spc="35" dirty="0">
                <a:solidFill>
                  <a:srgbClr val="FFFFFF"/>
                </a:solidFill>
                <a:latin typeface="Verdana"/>
                <a:cs typeface="Verdana"/>
              </a:rPr>
              <a:t> </a:t>
            </a:r>
            <a:r>
              <a:rPr sz="2400" spc="-25" dirty="0">
                <a:solidFill>
                  <a:srgbClr val="FFFFFF"/>
                </a:solidFill>
                <a:latin typeface="Verdana"/>
                <a:cs typeface="Verdana"/>
              </a:rPr>
              <a:t>can </a:t>
            </a:r>
            <a:r>
              <a:rPr sz="2400" spc="-20" dirty="0">
                <a:solidFill>
                  <a:srgbClr val="FFFFFF"/>
                </a:solidFill>
                <a:latin typeface="Verdana"/>
                <a:cs typeface="Verdana"/>
              </a:rPr>
              <a:t>visualize</a:t>
            </a:r>
            <a:r>
              <a:rPr sz="2400" spc="-85" dirty="0">
                <a:solidFill>
                  <a:srgbClr val="FFFFFF"/>
                </a:solidFill>
                <a:latin typeface="Verdana"/>
                <a:cs typeface="Verdana"/>
              </a:rPr>
              <a:t> </a:t>
            </a:r>
            <a:r>
              <a:rPr sz="2400" dirty="0">
                <a:solidFill>
                  <a:srgbClr val="FFFFFF"/>
                </a:solidFill>
                <a:latin typeface="Verdana"/>
                <a:cs typeface="Verdana"/>
              </a:rPr>
              <a:t>the</a:t>
            </a:r>
            <a:r>
              <a:rPr sz="2400" spc="-80" dirty="0">
                <a:solidFill>
                  <a:srgbClr val="FFFFFF"/>
                </a:solidFill>
                <a:latin typeface="Verdana"/>
                <a:cs typeface="Verdana"/>
              </a:rPr>
              <a:t> </a:t>
            </a:r>
            <a:r>
              <a:rPr sz="2400" spc="-10" dirty="0">
                <a:solidFill>
                  <a:srgbClr val="FFFFFF"/>
                </a:solidFill>
                <a:latin typeface="Verdana"/>
                <a:cs typeface="Verdana"/>
              </a:rPr>
              <a:t>steps</a:t>
            </a:r>
            <a:r>
              <a:rPr sz="2400" spc="-80" dirty="0">
                <a:solidFill>
                  <a:srgbClr val="FFFFFF"/>
                </a:solidFill>
                <a:latin typeface="Verdana"/>
                <a:cs typeface="Verdana"/>
              </a:rPr>
              <a:t> </a:t>
            </a:r>
            <a:r>
              <a:rPr sz="2400" dirty="0">
                <a:solidFill>
                  <a:srgbClr val="FFFFFF"/>
                </a:solidFill>
                <a:latin typeface="Verdana"/>
                <a:cs typeface="Verdana"/>
              </a:rPr>
              <a:t>involved</a:t>
            </a:r>
            <a:r>
              <a:rPr sz="2400" spc="-80" dirty="0">
                <a:solidFill>
                  <a:srgbClr val="FFFFFF"/>
                </a:solidFill>
                <a:latin typeface="Verdana"/>
                <a:cs typeface="Verdana"/>
              </a:rPr>
              <a:t> </a:t>
            </a:r>
            <a:r>
              <a:rPr sz="2400" dirty="0">
                <a:solidFill>
                  <a:srgbClr val="FFFFFF"/>
                </a:solidFill>
                <a:latin typeface="Verdana"/>
                <a:cs typeface="Verdana"/>
              </a:rPr>
              <a:t>in</a:t>
            </a:r>
            <a:r>
              <a:rPr sz="2400" spc="-80" dirty="0">
                <a:solidFill>
                  <a:srgbClr val="FFFFFF"/>
                </a:solidFill>
                <a:latin typeface="Verdana"/>
                <a:cs typeface="Verdana"/>
              </a:rPr>
              <a:t> </a:t>
            </a:r>
            <a:r>
              <a:rPr sz="2400" spc="-10" dirty="0">
                <a:solidFill>
                  <a:srgbClr val="FFFFFF"/>
                </a:solidFill>
                <a:latin typeface="Verdana"/>
                <a:cs typeface="Verdana"/>
              </a:rPr>
              <a:t>sorting.</a:t>
            </a:r>
            <a:endParaRPr sz="2400" dirty="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F275905-DC58-D5A3-45BA-495204596628}"/>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8EFD451F-E642-5B0C-2395-59B2BF3FF6D7}"/>
              </a:ext>
            </a:extLst>
          </p:cNvPr>
          <p:cNvPicPr/>
          <p:nvPr/>
        </p:nvPicPr>
        <p:blipFill>
          <a:blip r:embed="rId2" cstate="print"/>
          <a:stretch>
            <a:fillRect/>
          </a:stretch>
        </p:blipFill>
        <p:spPr>
          <a:xfrm>
            <a:off x="0" y="0"/>
            <a:ext cx="18288000" cy="10286978"/>
          </a:xfrm>
          <a:prstGeom prst="rect">
            <a:avLst/>
          </a:prstGeom>
        </p:spPr>
      </p:pic>
      <p:sp>
        <p:nvSpPr>
          <p:cNvPr id="3" name="object 3">
            <a:extLst>
              <a:ext uri="{FF2B5EF4-FFF2-40B4-BE49-F238E27FC236}">
                <a16:creationId xmlns:a16="http://schemas.microsoft.com/office/drawing/2014/main" id="{772C38BC-0BEA-4DB2-A89B-81E890518B38}"/>
              </a:ext>
            </a:extLst>
          </p:cNvPr>
          <p:cNvSpPr txBox="1">
            <a:spLocks noGrp="1"/>
          </p:cNvSpPr>
          <p:nvPr>
            <p:ph type="title"/>
          </p:nvPr>
        </p:nvSpPr>
        <p:spPr>
          <a:xfrm>
            <a:off x="1955914" y="1114361"/>
            <a:ext cx="8261236" cy="751488"/>
          </a:xfrm>
          <a:prstGeom prst="rect">
            <a:avLst/>
          </a:prstGeom>
        </p:spPr>
        <p:txBody>
          <a:bodyPr vert="horz" wrap="square" lIns="0" tIns="12700" rIns="0" bIns="0" rtlCol="0">
            <a:spAutoFit/>
          </a:bodyPr>
          <a:lstStyle/>
          <a:p>
            <a:pPr marL="12700">
              <a:lnSpc>
                <a:spcPct val="100000"/>
              </a:lnSpc>
              <a:spcBef>
                <a:spcPts val="100"/>
              </a:spcBef>
            </a:pPr>
            <a:r>
              <a:rPr lang="en-US" sz="4800" spc="-135" dirty="0"/>
              <a:t>Programming with PHP</a:t>
            </a:r>
            <a:endParaRPr sz="4800" dirty="0"/>
          </a:p>
        </p:txBody>
      </p:sp>
      <p:sp>
        <p:nvSpPr>
          <p:cNvPr id="4" name="object 4">
            <a:extLst>
              <a:ext uri="{FF2B5EF4-FFF2-40B4-BE49-F238E27FC236}">
                <a16:creationId xmlns:a16="http://schemas.microsoft.com/office/drawing/2014/main" id="{8C8E0051-8BD9-466D-40F5-23699AFDB0CB}"/>
              </a:ext>
            </a:extLst>
          </p:cNvPr>
          <p:cNvSpPr txBox="1"/>
          <p:nvPr/>
        </p:nvSpPr>
        <p:spPr>
          <a:xfrm>
            <a:off x="1938174" y="2055012"/>
            <a:ext cx="7821776" cy="3713902"/>
          </a:xfrm>
          <a:prstGeom prst="rect">
            <a:avLst/>
          </a:prstGeom>
        </p:spPr>
        <p:txBody>
          <a:bodyPr vert="horz" wrap="square" lIns="0" tIns="12700" rIns="0" bIns="0" rtlCol="0">
            <a:spAutoFit/>
          </a:bodyPr>
          <a:lstStyle/>
          <a:p>
            <a:pPr marL="12700" marR="5080" algn="just">
              <a:lnSpc>
                <a:spcPct val="100800"/>
              </a:lnSpc>
              <a:spcBef>
                <a:spcPts val="100"/>
              </a:spcBef>
            </a:pPr>
            <a:r>
              <a:rPr lang="en-US" sz="2400" spc="55" dirty="0">
                <a:solidFill>
                  <a:srgbClr val="FFFFFF"/>
                </a:solidFill>
                <a:latin typeface="Verdana"/>
                <a:cs typeface="Verdana"/>
              </a:rPr>
              <a:t>PHP in the Sorting Algorithm Visualizer handles backend processing, data management, and interactivity. It generates random datasets, validates user inputs, and sends data to JavaScript for visualization. PHP can also perform server-side sorting for large datasets, store sorting performance results in a database, and retrieve them for comparison. Using AJAX, PHP enables real-time updates without page reloads. </a:t>
            </a:r>
            <a:endParaRPr lang="en-US" sz="2400" dirty="0">
              <a:latin typeface="Verdana"/>
              <a:cs typeface="Verdana"/>
            </a:endParaRPr>
          </a:p>
        </p:txBody>
      </p:sp>
      <p:sp>
        <p:nvSpPr>
          <p:cNvPr id="5" name="object 5">
            <a:extLst>
              <a:ext uri="{FF2B5EF4-FFF2-40B4-BE49-F238E27FC236}">
                <a16:creationId xmlns:a16="http://schemas.microsoft.com/office/drawing/2014/main" id="{876FB4A3-9FEF-8C1F-EC93-294E72053026}"/>
              </a:ext>
            </a:extLst>
          </p:cNvPr>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dirty="0"/>
          </a:p>
        </p:txBody>
      </p:sp>
    </p:spTree>
    <p:extLst>
      <p:ext uri="{BB962C8B-B14F-4D97-AF65-F5344CB8AC3E}">
        <p14:creationId xmlns:p14="http://schemas.microsoft.com/office/powerpoint/2010/main" val="1444533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D9FC7A-BF31-8B6B-0D41-5D930246A27C}"/>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24F5CC2B-3CFD-DD7B-F04E-BD9087B4C3BB}"/>
              </a:ext>
            </a:extLst>
          </p:cNvPr>
          <p:cNvPicPr/>
          <p:nvPr/>
        </p:nvPicPr>
        <p:blipFill>
          <a:blip r:embed="rId2" cstate="print"/>
          <a:stretch>
            <a:fillRect/>
          </a:stretch>
        </p:blipFill>
        <p:spPr>
          <a:xfrm>
            <a:off x="0" y="-4454"/>
            <a:ext cx="18288000" cy="10286978"/>
          </a:xfrm>
          <a:prstGeom prst="rect">
            <a:avLst/>
          </a:prstGeom>
        </p:spPr>
      </p:pic>
      <p:sp>
        <p:nvSpPr>
          <p:cNvPr id="3" name="object 3">
            <a:extLst>
              <a:ext uri="{FF2B5EF4-FFF2-40B4-BE49-F238E27FC236}">
                <a16:creationId xmlns:a16="http://schemas.microsoft.com/office/drawing/2014/main" id="{828278CE-DC80-FC58-2D7D-1B115FD9811C}"/>
              </a:ext>
            </a:extLst>
          </p:cNvPr>
          <p:cNvSpPr txBox="1">
            <a:spLocks noGrp="1"/>
          </p:cNvSpPr>
          <p:nvPr>
            <p:ph type="title"/>
          </p:nvPr>
        </p:nvSpPr>
        <p:spPr>
          <a:xfrm>
            <a:off x="1955914" y="1114361"/>
            <a:ext cx="9632836" cy="751488"/>
          </a:xfrm>
          <a:prstGeom prst="rect">
            <a:avLst/>
          </a:prstGeom>
        </p:spPr>
        <p:txBody>
          <a:bodyPr vert="horz" wrap="square" lIns="0" tIns="12700" rIns="0" bIns="0" rtlCol="0">
            <a:spAutoFit/>
          </a:bodyPr>
          <a:lstStyle/>
          <a:p>
            <a:pPr marL="12700">
              <a:lnSpc>
                <a:spcPct val="100000"/>
              </a:lnSpc>
              <a:spcBef>
                <a:spcPts val="100"/>
              </a:spcBef>
            </a:pPr>
            <a:r>
              <a:rPr lang="en-US" sz="4800" spc="-135" dirty="0"/>
              <a:t>Data Handling with MySQL</a:t>
            </a:r>
            <a:endParaRPr sz="4800" dirty="0"/>
          </a:p>
        </p:txBody>
      </p:sp>
      <p:sp>
        <p:nvSpPr>
          <p:cNvPr id="4" name="object 4">
            <a:extLst>
              <a:ext uri="{FF2B5EF4-FFF2-40B4-BE49-F238E27FC236}">
                <a16:creationId xmlns:a16="http://schemas.microsoft.com/office/drawing/2014/main" id="{F1E2B781-D109-D87B-DF63-839EDCA79776}"/>
              </a:ext>
            </a:extLst>
          </p:cNvPr>
          <p:cNvSpPr txBox="1"/>
          <p:nvPr/>
        </p:nvSpPr>
        <p:spPr>
          <a:xfrm>
            <a:off x="1968614" y="2025650"/>
            <a:ext cx="8629536" cy="4460003"/>
          </a:xfrm>
          <a:prstGeom prst="rect">
            <a:avLst/>
          </a:prstGeom>
        </p:spPr>
        <p:txBody>
          <a:bodyPr vert="horz" wrap="square" lIns="0" tIns="12700" rIns="0" bIns="0" rtlCol="0">
            <a:spAutoFit/>
          </a:bodyPr>
          <a:lstStyle/>
          <a:p>
            <a:pPr marL="12700" marR="5080" algn="just">
              <a:lnSpc>
                <a:spcPct val="100800"/>
              </a:lnSpc>
              <a:spcBef>
                <a:spcPts val="100"/>
              </a:spcBef>
            </a:pPr>
            <a:r>
              <a:rPr lang="en-US" sz="2400" spc="55" dirty="0">
                <a:solidFill>
                  <a:srgbClr val="FFFFFF"/>
                </a:solidFill>
                <a:latin typeface="Verdana"/>
                <a:cs typeface="Verdana"/>
              </a:rPr>
              <a:t>MySQL in the Sorting Algorithm Visualizer is used for storing and managing sorting results, such as the time taken by different algorithms or dataset sizes. It allows the backend to save performance data (e.g., sorting times) in a database, which can later be retrieved for analysis and comparison. MySQL also helps manage user data, such as saved preferences or historical datasets, enabling a personalized experience. By using MySQL, the project can efficiently handle large amounts of data, track user interactions, and provide insights based on previous sorting operations.</a:t>
            </a:r>
            <a:endParaRPr sz="2400" dirty="0">
              <a:latin typeface="Verdana"/>
              <a:cs typeface="Verdana"/>
            </a:endParaRPr>
          </a:p>
        </p:txBody>
      </p:sp>
      <p:sp>
        <p:nvSpPr>
          <p:cNvPr id="5" name="object 5">
            <a:extLst>
              <a:ext uri="{FF2B5EF4-FFF2-40B4-BE49-F238E27FC236}">
                <a16:creationId xmlns:a16="http://schemas.microsoft.com/office/drawing/2014/main" id="{A844E044-6E10-EDDE-DA65-821805B2DA53}"/>
              </a:ext>
            </a:extLst>
          </p:cNvPr>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dirty="0"/>
          </a:p>
        </p:txBody>
      </p:sp>
      <p:pic>
        <p:nvPicPr>
          <p:cNvPr id="6" name="object 6">
            <a:extLst>
              <a:ext uri="{FF2B5EF4-FFF2-40B4-BE49-F238E27FC236}">
                <a16:creationId xmlns:a16="http://schemas.microsoft.com/office/drawing/2014/main" id="{247503F5-592D-2E64-5D88-7ECBE80A5B75}"/>
              </a:ext>
            </a:extLst>
          </p:cNvPr>
          <p:cNvPicPr/>
          <p:nvPr/>
        </p:nvPicPr>
        <p:blipFill>
          <a:blip r:embed="rId3" cstate="print"/>
          <a:stretch>
            <a:fillRect/>
          </a:stretch>
        </p:blipFill>
        <p:spPr>
          <a:xfrm>
            <a:off x="10979150" y="1114361"/>
            <a:ext cx="5886449" cy="7750378"/>
          </a:xfrm>
          <a:prstGeom prst="rect">
            <a:avLst/>
          </a:prstGeom>
        </p:spPr>
      </p:pic>
    </p:spTree>
    <p:extLst>
      <p:ext uri="{BB962C8B-B14F-4D97-AF65-F5344CB8AC3E}">
        <p14:creationId xmlns:p14="http://schemas.microsoft.com/office/powerpoint/2010/main" val="111026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38" y="0"/>
            <a:ext cx="18288000" cy="10287762"/>
          </a:xfrm>
          <a:prstGeom prst="rect">
            <a:avLst/>
          </a:prstGeom>
        </p:spPr>
      </p:pic>
      <p:sp>
        <p:nvSpPr>
          <p:cNvPr id="4" name="object 4"/>
          <p:cNvSpPr txBox="1"/>
          <p:nvPr/>
        </p:nvSpPr>
        <p:spPr>
          <a:xfrm>
            <a:off x="1954974" y="1075931"/>
            <a:ext cx="14358176" cy="764312"/>
          </a:xfrm>
          <a:prstGeom prst="rect">
            <a:avLst/>
          </a:prstGeom>
        </p:spPr>
        <p:txBody>
          <a:bodyPr vert="horz" wrap="square" lIns="0" tIns="33020" rIns="0" bIns="0" rtlCol="0">
            <a:spAutoFit/>
          </a:bodyPr>
          <a:lstStyle/>
          <a:p>
            <a:pPr marL="12700" marR="5080">
              <a:lnSpc>
                <a:spcPts val="5700"/>
              </a:lnSpc>
              <a:spcBef>
                <a:spcPts val="260"/>
              </a:spcBef>
            </a:pPr>
            <a:r>
              <a:rPr lang="en-US" sz="4800" b="1" spc="-10" dirty="0">
                <a:solidFill>
                  <a:srgbClr val="FFAB40"/>
                </a:solidFill>
                <a:latin typeface="Verdana"/>
                <a:cs typeface="Verdana"/>
              </a:rPr>
              <a:t>Demo of the working of the algorithms:-</a:t>
            </a:r>
            <a:endParaRPr sz="4800" dirty="0">
              <a:latin typeface="Verdana"/>
              <a:cs typeface="Verdana"/>
            </a:endParaRPr>
          </a:p>
        </p:txBody>
      </p:sp>
      <p:sp>
        <p:nvSpPr>
          <p:cNvPr id="6" name="object 6"/>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dirty="0"/>
          </a:p>
        </p:txBody>
      </p:sp>
      <p:sp>
        <p:nvSpPr>
          <p:cNvPr id="7" name="object 4">
            <a:extLst>
              <a:ext uri="{FF2B5EF4-FFF2-40B4-BE49-F238E27FC236}">
                <a16:creationId xmlns:a16="http://schemas.microsoft.com/office/drawing/2014/main" id="{C0890B38-C260-58F7-4706-DD13A341AFF4}"/>
              </a:ext>
            </a:extLst>
          </p:cNvPr>
          <p:cNvSpPr txBox="1"/>
          <p:nvPr/>
        </p:nvSpPr>
        <p:spPr>
          <a:xfrm>
            <a:off x="1987550" y="1644650"/>
            <a:ext cx="2362200" cy="666657"/>
          </a:xfrm>
          <a:prstGeom prst="rect">
            <a:avLst/>
          </a:prstGeom>
        </p:spPr>
        <p:txBody>
          <a:bodyPr vert="horz" wrap="square" lIns="0" tIns="33020" rIns="0" bIns="0" rtlCol="0">
            <a:spAutoFit/>
          </a:bodyPr>
          <a:lstStyle/>
          <a:p>
            <a:pPr marL="12700" marR="5080">
              <a:lnSpc>
                <a:spcPts val="5700"/>
              </a:lnSpc>
              <a:spcBef>
                <a:spcPts val="260"/>
              </a:spcBef>
            </a:pPr>
            <a:r>
              <a:rPr lang="en-US" sz="2400" b="1" spc="-10" dirty="0">
                <a:solidFill>
                  <a:schemeClr val="bg1"/>
                </a:solidFill>
                <a:latin typeface="Verdana"/>
                <a:cs typeface="Verdana"/>
              </a:rPr>
              <a:t>Index Page:-</a:t>
            </a:r>
            <a:endParaRPr sz="2400" dirty="0">
              <a:solidFill>
                <a:schemeClr val="bg1"/>
              </a:solidFill>
              <a:latin typeface="Verdana"/>
              <a:cs typeface="Verdana"/>
            </a:endParaRPr>
          </a:p>
        </p:txBody>
      </p:sp>
      <p:sp>
        <p:nvSpPr>
          <p:cNvPr id="9" name="object 4">
            <a:extLst>
              <a:ext uri="{FF2B5EF4-FFF2-40B4-BE49-F238E27FC236}">
                <a16:creationId xmlns:a16="http://schemas.microsoft.com/office/drawing/2014/main" id="{132C354E-48EF-A44E-C32C-57757C8D5EDF}"/>
              </a:ext>
            </a:extLst>
          </p:cNvPr>
          <p:cNvSpPr txBox="1"/>
          <p:nvPr/>
        </p:nvSpPr>
        <p:spPr>
          <a:xfrm>
            <a:off x="9738138" y="1644935"/>
            <a:ext cx="2362200" cy="666657"/>
          </a:xfrm>
          <a:prstGeom prst="rect">
            <a:avLst/>
          </a:prstGeom>
        </p:spPr>
        <p:txBody>
          <a:bodyPr vert="horz" wrap="square" lIns="0" tIns="33020" rIns="0" bIns="0" rtlCol="0">
            <a:spAutoFit/>
          </a:bodyPr>
          <a:lstStyle/>
          <a:p>
            <a:pPr marL="12700" marR="5080">
              <a:lnSpc>
                <a:spcPts val="5700"/>
              </a:lnSpc>
              <a:spcBef>
                <a:spcPts val="260"/>
              </a:spcBef>
            </a:pPr>
            <a:r>
              <a:rPr lang="en-US" sz="2400" b="1" spc="-10" dirty="0">
                <a:solidFill>
                  <a:schemeClr val="bg1"/>
                </a:solidFill>
                <a:latin typeface="Verdana"/>
                <a:cs typeface="Verdana"/>
              </a:rPr>
              <a:t>Algorithm:-</a:t>
            </a:r>
            <a:endParaRPr sz="2400" dirty="0">
              <a:solidFill>
                <a:schemeClr val="bg1"/>
              </a:solidFill>
              <a:latin typeface="Verdana"/>
              <a:cs typeface="Verdana"/>
            </a:endParaRPr>
          </a:p>
        </p:txBody>
      </p:sp>
      <p:pic>
        <p:nvPicPr>
          <p:cNvPr id="12" name="Picture 11">
            <a:extLst>
              <a:ext uri="{FF2B5EF4-FFF2-40B4-BE49-F238E27FC236}">
                <a16:creationId xmlns:a16="http://schemas.microsoft.com/office/drawing/2014/main" id="{7FB78BAF-B339-51EC-D0C6-C4E59291146D}"/>
              </a:ext>
            </a:extLst>
          </p:cNvPr>
          <p:cNvPicPr>
            <a:picLocks noChangeAspect="1"/>
          </p:cNvPicPr>
          <p:nvPr/>
        </p:nvPicPr>
        <p:blipFill>
          <a:blip r:embed="rId3"/>
          <a:stretch>
            <a:fillRect/>
          </a:stretch>
        </p:blipFill>
        <p:spPr>
          <a:xfrm>
            <a:off x="1835150" y="2408962"/>
            <a:ext cx="7636131" cy="4341088"/>
          </a:xfrm>
          <a:prstGeom prst="rect">
            <a:avLst/>
          </a:prstGeom>
        </p:spPr>
      </p:pic>
      <p:pic>
        <p:nvPicPr>
          <p:cNvPr id="14" name="Picture 13">
            <a:extLst>
              <a:ext uri="{FF2B5EF4-FFF2-40B4-BE49-F238E27FC236}">
                <a16:creationId xmlns:a16="http://schemas.microsoft.com/office/drawing/2014/main" id="{56B93327-0809-A3EA-A78B-451B5B3B252B}"/>
              </a:ext>
            </a:extLst>
          </p:cNvPr>
          <p:cNvPicPr>
            <a:picLocks noChangeAspect="1"/>
          </p:cNvPicPr>
          <p:nvPr/>
        </p:nvPicPr>
        <p:blipFill>
          <a:blip r:embed="rId4"/>
          <a:stretch>
            <a:fillRect/>
          </a:stretch>
        </p:blipFill>
        <p:spPr>
          <a:xfrm>
            <a:off x="9738138" y="2408962"/>
            <a:ext cx="7636130" cy="43496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TotalTime>
  <Words>511</Words>
  <Application>Microsoft Office PowerPoint</Application>
  <PresentationFormat>Custom</PresentationFormat>
  <Paragraphs>36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Verdana</vt:lpstr>
      <vt:lpstr>Office Theme</vt:lpstr>
      <vt:lpstr>Visualizing Sorting Algorithms:  A Comprehensive Web Development Project Using HTML, CSS, JavaScript, and PHP</vt:lpstr>
      <vt:lpstr>Introduction to Sorting Algorithms</vt:lpstr>
      <vt:lpstr>Technologies Used</vt:lpstr>
      <vt:lpstr>HTML Structure</vt:lpstr>
      <vt:lpstr>Styling with CSS</vt:lpstr>
      <vt:lpstr>JavaScript Interactivity</vt:lpstr>
      <vt:lpstr>Programming with PHP</vt:lpstr>
      <vt:lpstr>Data Handling with MySQL</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aaryan kothiya</cp:lastModifiedBy>
  <cp:revision>2</cp:revision>
  <dcterms:created xsi:type="dcterms:W3CDTF">2024-11-12T17:13:26Z</dcterms:created>
  <dcterms:modified xsi:type="dcterms:W3CDTF">2024-11-12T18:04:21Z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2024-11-12T00:00:00Z</vt:filetime>
  </property>
  <property fmtid="{D5CDD505-2E9C-101B-9397-08002B2CF9AE}" pid="3" name="Creator">
    <vt:lpwstr>Chromium</vt:lpwstr>
  </property>
  <property fmtid="{D5CDD505-2E9C-101B-9397-08002B2CF9AE}" pid="4" name="LastSaved">
    <vt:filetime>2024-11-12T00:00:00Z</vt:filetime>
  </property>
  <property fmtid="{D5CDD505-2E9C-101B-9397-08002B2CF9AE}" pid="5" name="Producer">
    <vt:lpwstr>GPL Ghostscript 10.04.0</vt:lpwstr>
  </property>
</Properties>
</file>